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2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as-kvas-com-p-oboi-gorod-volsk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62880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«Вольск-городок –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Петербурга уголок»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0541" cmpd="sng">
                  <a:solidFill>
                    <a:srgbClr val="3A5896"/>
                  </a:solidFill>
                  <a:prstDash val="solid"/>
                </a:ln>
                <a:latin typeface="Bookman Old Style" pitchFamily="18" charset="0"/>
              </a:rPr>
              <a:t>Авторы: обучающиеся 7 класса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0541" cmpd="sng">
                  <a:solidFill>
                    <a:srgbClr val="3A5896"/>
                  </a:solidFill>
                  <a:prstDash val="solid"/>
                </a:ln>
                <a:latin typeface="Bookman Old Style" pitchFamily="18" charset="0"/>
              </a:rPr>
              <a:t>Руководитель: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0541" cmpd="sng">
                  <a:solidFill>
                    <a:srgbClr val="3A5896"/>
                  </a:solidFill>
                  <a:prstDash val="solid"/>
                </a:ln>
                <a:latin typeface="Bookman Old Style" pitchFamily="18" charset="0"/>
              </a:rPr>
              <a:t>Петрова Ирина Алексеевна</a:t>
            </a:r>
            <a:endParaRPr lang="ru-RU" dirty="0">
              <a:ln w="10541" cmpd="sng">
                <a:solidFill>
                  <a:srgbClr val="3A5896"/>
                </a:solidFill>
                <a:prstDash val="solid"/>
              </a:ln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64533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Вольск, 2023 г.</a:t>
            </a:r>
            <a:endParaRPr lang="ru-RU" dirty="0"/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546848" cy="53438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середине XX века мужское население города принимало активное участие в Советской власти. Волжская флотилия в 1918 года наполовину состояла из граждан Вольска, в числе которых преимущественно были добровольцы. Люди принимали участие в разгроме белогвардейцев в разных городах страны. Летом 1928 года Вольск становится центром одноименного района Волжского края, а в 1936 году входит в состав Саратовской области.</a:t>
            </a:r>
            <a:endParaRPr lang="ru-RU" dirty="0"/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6922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нашего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Гостиный двор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https://sun9-24.userapi.com/impf/c852136/v852136831/9182a/nLiJWly-_H0.jpg?size=1000x664&amp;quality=96&amp;sign=0597a77eb69f5a394342fc6b25550c41&amp;c_uniq_tag=Edq6IC8ahI4d6OREJyrd2BGHK9hdqpZCuRmLWdQzJmg&amp;type=album"/>
          <p:cNvPicPr>
            <a:picLocks noChangeAspect="1" noChangeArrowheads="1"/>
          </p:cNvPicPr>
          <p:nvPr/>
        </p:nvPicPr>
        <p:blipFill>
          <a:blip r:embed="rId2" cstate="print"/>
          <a:srcRect t="4843"/>
          <a:stretch>
            <a:fillRect/>
          </a:stretch>
        </p:blipFill>
        <p:spPr bwMode="auto">
          <a:xfrm>
            <a:off x="395536" y="4293096"/>
            <a:ext cx="3692638" cy="2333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http://xn--80aqpk2ad9a.xn--p1ai/wp-content/uploads/2023/11/04-1.jpg"/>
          <p:cNvPicPr>
            <a:picLocks noChangeAspect="1" noChangeArrowheads="1"/>
          </p:cNvPicPr>
          <p:nvPr/>
        </p:nvPicPr>
        <p:blipFill>
          <a:blip r:embed="rId3" cstate="print"/>
          <a:srcRect b="7253"/>
          <a:stretch>
            <a:fillRect/>
          </a:stretch>
        </p:blipFill>
        <p:spPr bwMode="auto">
          <a:xfrm>
            <a:off x="5076056" y="2564904"/>
            <a:ext cx="3456384" cy="2246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249289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/>
              <a:t>Является жемчужиной всей </a:t>
            </a:r>
            <a:r>
              <a:rPr lang="ru-RU" dirty="0" err="1" smtClean="0"/>
              <a:t>вольской</a:t>
            </a:r>
            <a:r>
              <a:rPr lang="ru-RU" dirty="0" smtClean="0"/>
              <a:t> архитектуры. Это здание можно назвать визитной карточкой Вольска.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/>
            <a:r>
              <a:rPr lang="ru-RU" dirty="0" smtClean="0">
                <a:solidFill>
                  <a:srgbClr val="000000"/>
                </a:solidFill>
                <a:ea typeface="Calibri" pitchFamily="34" charset="0"/>
              </a:rPr>
              <a:t>Двухэтажное здание  с монументальной колоннадой было построено в 1810-1820 годах по проекту архитектора Н. Белоусова на средства купца Василия Злобина. </a:t>
            </a:r>
            <a:endParaRPr lang="ru-RU" dirty="0">
              <a:ea typeface="Calibri" pitchFamily="34" charset="0"/>
            </a:endParaRPr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836712"/>
            <a:ext cx="74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Троицкий кафедральный собор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https://planetofhotels.com/guide/sites/default/files/styles/big_gallery_image/public/text_gallery/Sarat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82436" cy="264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s://azbyka.ru/palomnik/images/2/27/%D0%A2%D1%80%D0%BE%D0%B8%D1%86%D0%BA%D0%B8%D0%B9_%D1%81%D0%BE%D0%B1%D0%BE%D1%80_%D0%92%D0%BE%D0%BB%D1%8C%D1%81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2992584" cy="2113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dirty="0" smtClean="0"/>
              <a:t>В 1809 на месте деревянной церкви в честь Казанской иконы Божией Матери был построен Троицкий собор.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0120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1891 году при храме открылась двухклассная </a:t>
            </a:r>
            <a:r>
              <a:rPr lang="ru-RU" dirty="0" err="1" smtClean="0"/>
              <a:t>цеpковно-пpиходская</a:t>
            </a:r>
            <a:r>
              <a:rPr lang="ru-RU" dirty="0" smtClean="0"/>
              <a:t> школа, в которой обучалось более ста детей.  </a:t>
            </a:r>
          </a:p>
          <a:p>
            <a:pPr algn="just"/>
            <a:r>
              <a:rPr lang="ru-RU" dirty="0" smtClean="0"/>
              <a:t>    В 1934 году Троицкий собор был разрушен.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2009 году Троицкий собор возродился из пепла. Он был заново отстроен в историческом месте, и ни одна деталей его композиции не подлежала изменению.</a:t>
            </a:r>
            <a:endParaRPr lang="ru-RU" dirty="0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836712"/>
            <a:ext cx="511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Драматический театр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https://vladimir.er.ru/media/userdata/news/2017/07/19/2f253e61e40099bcd2da98fbaf6c71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73788" cy="2249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https://im3.turbina.ru/photos.4/3/7/0/7/5/3257073/big.photo/Dramatitcheskiy-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289" y="4141029"/>
            <a:ext cx="3171718" cy="21136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3968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Вольский</a:t>
            </a:r>
            <a:r>
              <a:rPr lang="ru-RU" dirty="0" smtClean="0"/>
              <a:t> драматический театр имеет богатую историю, уходящую корнями в далекое прошлое. </a:t>
            </a:r>
          </a:p>
          <a:p>
            <a:pPr algn="just"/>
            <a:r>
              <a:rPr lang="ru-RU" dirty="0" smtClean="0"/>
              <a:t>      Был основан в конце XIX века благодаря усилиям талантливых театральных деятелей и поклонников искусства. </a:t>
            </a:r>
          </a:p>
          <a:p>
            <a:pPr algn="just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Сегодня </a:t>
            </a:r>
            <a:r>
              <a:rPr lang="ru-RU" dirty="0" err="1" smtClean="0"/>
              <a:t>Вольский</a:t>
            </a:r>
            <a:r>
              <a:rPr lang="ru-RU" dirty="0" smtClean="0"/>
              <a:t> драматический театр продолжает радовать зрителей новыми постановками, сохраняя свою уникальную атмосферу и традиции. Он остается символом искусства и культуры этого региона.</a:t>
            </a:r>
            <a:endParaRPr lang="ru-RU" dirty="0"/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08720"/>
            <a:ext cx="458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Картинная галерея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8" descr="https://www.tursar.ru/uploads/img1088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784475" cy="1917700"/>
          </a:xfrm>
          <a:prstGeom prst="rect">
            <a:avLst/>
          </a:prstGeom>
          <a:ln w="28575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https://im3.turbina.ru/photos.4/9/5/9/7/8/2887959/big.photo/Volsk-v-ogne-revolyu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88995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https://static.vmuzey.com/event/E121268891371/e271fe6d44136fa3-w820-h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962400" cy="212566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Здание, в котором сегодня располагается картинная галерея, архитектурный памятник второй половины XIX века.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10 экспозиционных залах картинной галереи представлено около 500 музейных экспонатов. </a:t>
            </a:r>
            <a:endParaRPr lang="ru-RU" dirty="0"/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xn--b1aqclq9cl.xn--p1ai/gallery/%D0%9F%D0%B0%D0%BC%D1%8F%D1%82%D0%BD%D0%B8%D0%BA%20%D0%B1%D0%BE%D0%B9%D1%86%D0%B0%D0%BC%20%D0%BA%D1%80%D0%B0%D1%81%D0%BD%D0%BE%D0%B9%20%D0%B2%D0%BE%D0%BB%D0%B6%D1%81%D0%BA%D0%BE%D0%B9%20%D1%84%D0%BB%D0%BE%D1%82%D0%B8%D0%BB%D0%B8%D0%B8%202013-ts167333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28554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412776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Памятник морякам </a:t>
            </a:r>
            <a:r>
              <a:rPr lang="ru-RU" dirty="0" err="1" smtClean="0"/>
              <a:t>Вольской</a:t>
            </a:r>
            <a:r>
              <a:rPr lang="ru-RU" dirty="0" smtClean="0"/>
              <a:t> </a:t>
            </a:r>
            <a:r>
              <a:rPr lang="ru-RU" dirty="0" err="1" smtClean="0"/>
              <a:t>флотилииПамятник</a:t>
            </a:r>
            <a:r>
              <a:rPr lang="ru-RU" dirty="0" smtClean="0"/>
              <a:t> матросам и бойцам </a:t>
            </a:r>
            <a:r>
              <a:rPr lang="ru-RU" dirty="0" err="1" smtClean="0"/>
              <a:t>Вольской</a:t>
            </a:r>
            <a:r>
              <a:rPr lang="ru-RU" dirty="0" smtClean="0"/>
              <a:t> Красной флотилии – один из наиболее известных монументов Вольска. Установлен памятник в 1976 году.</a:t>
            </a:r>
          </a:p>
          <a:p>
            <a:pPr indent="355600" algn="just"/>
            <a:r>
              <a:rPr lang="ru-RU" dirty="0" smtClean="0"/>
              <a:t>Воины </a:t>
            </a:r>
            <a:r>
              <a:rPr lang="ru-RU" dirty="0" err="1" smtClean="0"/>
              <a:t>Вольской</a:t>
            </a:r>
            <a:r>
              <a:rPr lang="ru-RU" dirty="0" smtClean="0"/>
              <a:t> флотилии участвовали в боях за Балаково, Хвалынск, Воскресенское, Алексеевку и Широкий Буерак. </a:t>
            </a:r>
          </a:p>
          <a:p>
            <a:pPr indent="355600" algn="just"/>
            <a:r>
              <a:rPr lang="ru-RU" dirty="0" smtClean="0"/>
              <a:t>12 июля 1918 года, когда Вольск находился в руках контрреволюционеров, именно десант флотилии под командованием Сергея </a:t>
            </a:r>
            <a:r>
              <a:rPr lang="ru-RU" dirty="0" err="1" smtClean="0"/>
              <a:t>Циганкова</a:t>
            </a:r>
            <a:r>
              <a:rPr lang="ru-RU" dirty="0" smtClean="0"/>
              <a:t> выбил белых из города и освободил из тюрьмы более 700 ожидавших расправы коммунистов.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88640"/>
            <a:ext cx="4803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Памятник Морякам 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Вольской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флотилии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4" descr="https://sun9-48.userapi.com/impg/tFCTLoMnKxErEamoLlEnHsJV2PLG8-aV7iHH5g/rDqhNhs-Gng.jpg?size=1637x1228&amp;quality=95&amp;sign=0e755a9a463865a4ff858e07d3b4030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85184"/>
            <a:ext cx="2010247" cy="15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s://www.tursar.ru/uploads/img206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85184"/>
            <a:ext cx="158417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885" y="692696"/>
            <a:ext cx="833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Владимирский женский монастырь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http://monastyr-volsk.ru/files/2018/02/%D0%A1%D0%BE%D0%B1%D0%BE%D1%80%D0%92%D0%BB%D0%B0%D0%B4%D0%B8%D0%BC%D0%B8%D1%80%D1%81%D0%BA%D0%BE%D0%B3%D0%BE%D0%9C%D0%BE%D0%BD%D0%B0%D1%81%D1%82%D1%8B%D1%80%D1%8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894137" cy="2586038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4365103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err="1" smtClean="0"/>
              <a:t>Вольский</a:t>
            </a:r>
            <a:r>
              <a:rPr lang="ru-RU" dirty="0" smtClean="0"/>
              <a:t> Владимирский женский монастырь основан в 1858г., в нем находилось 500 </a:t>
            </a:r>
            <a:r>
              <a:rPr lang="ru-RU" dirty="0" err="1" smtClean="0"/>
              <a:t>насельниц</a:t>
            </a:r>
            <a:r>
              <a:rPr lang="ru-RU" dirty="0" smtClean="0"/>
              <a:t>. Это был самый крупный православный монастырь Саратовской губернии. </a:t>
            </a:r>
          </a:p>
          <a:p>
            <a:pPr indent="355600" algn="just"/>
            <a:r>
              <a:rPr lang="ru-RU" dirty="0" smtClean="0"/>
              <a:t>В 2014 году началось строительство здания монастыря на месте разрушенного. При монастыре действует Кризисный центр "Доверие "для женщин, оказавшихся в трудной жизненной ситуации. Работает пункт сбора и выдачи помощи (вещевой) для малообеспеченных горожан.</a:t>
            </a:r>
            <a:endParaRPr lang="ru-RU" dirty="0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92696"/>
            <a:ext cx="6069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Мемориальный комплекс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Вечный огонь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0" descr="https://sun9-66.userapi.com/impg/0xpTtV24TN2435gZwyEvX5E4MABsiCeZJeC5bA/zanhiePbM-A.jpg?size=2560x1359&amp;quality=96&amp;sign=155007b8b9999cd345b4993cb5932e8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97152"/>
            <a:ext cx="3782291" cy="190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http://img-fotki.yandex.ru/get/6721/33323314.67/0_b78a9_72db2a8d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2661847" cy="223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https://www.tursar.ru/uploads/img356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92896"/>
            <a:ext cx="2256312" cy="225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43808" y="2492897"/>
            <a:ext cx="4014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/>
              <a:t>Мемориал сооружен в честь 30-летия Победы в Великой Отечественной войне, и действует, как известно, с 9 мая 1975 года. Автор мемориала - местный художник Николай Савельев.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dzeninfra.ru/get-zen_doc/9213367/pub_647f02a69373300bcbd17e16_647f02fb69caf1277bf5002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73868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908720"/>
            <a:ext cx="3602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Меловой карьер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8" descr="https://sun9-24.userapi.com/0NKQlnZRhG3826tzYTo4IFMKx0njw6XL5CQtRw/1wieYuNIv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3356992"/>
            <a:ext cx="48609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39544" y="1628800"/>
            <a:ext cx="3780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Самое красивое место Вольска — Меловой карьер. </a:t>
            </a:r>
          </a:p>
          <a:p>
            <a:r>
              <a:rPr lang="ru-RU" dirty="0" smtClean="0"/>
              <a:t>Здесь образовалось живописное озеро. На берегах выросли деревья и кустарники, создав своеобразный оазис.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941169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2016 году на территории карьера была создана смотровая площадка.</a:t>
            </a:r>
            <a:endParaRPr lang="ru-RU" dirty="0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92696"/>
            <a:ext cx="373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Городской парк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0" descr="https://cdn.fishki.net/upload/post/2018/10/09/2729366/tn/fjimg-20181001-08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81175"/>
            <a:ext cx="18637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irecommend.ru/sites/default/files/imagecache/copyright1/user-images/430862/0zIiPELVvAVHkyCG7cYtA.jpg"/>
          <p:cNvPicPr>
            <a:picLocks noChangeAspect="1" noChangeArrowheads="1"/>
          </p:cNvPicPr>
          <p:nvPr/>
        </p:nvPicPr>
        <p:blipFill>
          <a:blip r:embed="rId3" cstate="print"/>
          <a:srcRect t="4628" b="13078"/>
          <a:stretch>
            <a:fillRect/>
          </a:stretch>
        </p:blipFill>
        <p:spPr bwMode="auto">
          <a:xfrm>
            <a:off x="7142163" y="1804988"/>
            <a:ext cx="17319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sun9-29.userapi.com/DPviPfblCrD0frffywd2usv4wQW4Eh4kFy5-Sg/TDYZ85QwV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30083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rasfokus.ru/images/photos/medium/bd402f6d7b16df70a038789f9bed3904.jpg"/>
          <p:cNvPicPr>
            <a:picLocks noChangeAspect="1" noChangeArrowheads="1"/>
          </p:cNvPicPr>
          <p:nvPr/>
        </p:nvPicPr>
        <p:blipFill>
          <a:blip r:embed="rId5" cstate="print"/>
          <a:srcRect l="4401" t="6590" r="4582" b="6844"/>
          <a:stretch>
            <a:fillRect/>
          </a:stretch>
        </p:blipFill>
        <p:spPr bwMode="auto">
          <a:xfrm>
            <a:off x="6311900" y="4371975"/>
            <a:ext cx="26003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s://avatars.mds.yandex.net/get-altay/9686455/2a00000189592ed208910e6cab4006344343/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897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39752" y="1412776"/>
            <a:ext cx="4518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Парк «Городской культурный центр» был заложен купцом П. Сапожниковым в 1798 г.</a:t>
            </a: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входе в парк располагается панорамная стена, отражающая историческое наследие города, установлен бронзовый памятник основателю парка. На территории установлены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арт-объекты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6061"/>
            <a:ext cx="9144000" cy="7094061"/>
          </a:xfrm>
        </p:spPr>
      </p:pic>
      <p:sp>
        <p:nvSpPr>
          <p:cNvPr id="5" name="TextBox 4"/>
          <p:cNvSpPr txBox="1"/>
          <p:nvPr/>
        </p:nvSpPr>
        <p:spPr>
          <a:xfrm>
            <a:off x="251520" y="836712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Приобщение детей к истории, культуре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и достопримечательностям  родного города.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Воспитывать любовь и привязанности к родному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городу.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чувство гордости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город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эмоционально ценностное отношение к своему городу.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Осуществлять ознакомление детей с историческим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культурным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географическим своеобразием.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8720"/>
            <a:ext cx="528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 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photocdn.photogoroda.com/source2/cn3159/r4969/c4978/22734815.jpg?v=20171213112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895649" cy="2258935"/>
          </a:xfrm>
          <a:prstGeom prst="cube">
            <a:avLst/>
          </a:prstGeom>
          <a:noFill/>
        </p:spPr>
      </p:pic>
      <p:pic>
        <p:nvPicPr>
          <p:cNvPr id="6" name="Picture 6" descr="https://catherineasquithgallery.com/uploads/posts/2021-03/1614566885_2-p-kartinka-serdtse-na-belom-fone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46725">
            <a:off x="299783" y="3500891"/>
            <a:ext cx="50006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 smtClean="0"/>
              <a:t>Вольск влюбляет </a:t>
            </a:r>
          </a:p>
          <a:p>
            <a:pPr indent="355600" algn="just"/>
            <a:r>
              <a:rPr lang="ru-RU" b="1" dirty="0" smtClean="0"/>
              <a:t> в себя каждого </a:t>
            </a:r>
          </a:p>
          <a:p>
            <a:pPr indent="355600" algn="just"/>
            <a:r>
              <a:rPr lang="ru-RU" b="1" dirty="0" smtClean="0"/>
              <a:t> приезжающего </a:t>
            </a:r>
            <a:endParaRPr lang="ru-RU" b="1" dirty="0"/>
          </a:p>
        </p:txBody>
      </p:sp>
      <p:pic>
        <p:nvPicPr>
          <p:cNvPr id="8" name="Picture 4" descr="https://gas-kvas.com/grafic/uploads/posts/2024-01/gas-kvas-com-p-oboi-gorod-volsk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71356"/>
            <a:ext cx="4475534" cy="2986644"/>
          </a:xfrm>
          <a:prstGeom prst="flowChartMultidocument">
            <a:avLst/>
          </a:prstGeom>
          <a:noFill/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41908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милый и любимый город Вольск,</a:t>
            </a:r>
            <a:br>
              <a:rPr lang="ru-RU" dirty="0" smtClean="0"/>
            </a:br>
            <a:r>
              <a:rPr lang="ru-RU" dirty="0" smtClean="0"/>
              <a:t>Моя родная Родина.</a:t>
            </a:r>
            <a:br>
              <a:rPr lang="ru-RU" dirty="0" smtClean="0"/>
            </a:br>
            <a:r>
              <a:rPr lang="ru-RU" dirty="0" smtClean="0"/>
              <a:t>Здесь  лесостепь, здесь волжский плес,</a:t>
            </a:r>
            <a:br>
              <a:rPr lang="ru-RU" dirty="0" smtClean="0"/>
            </a:br>
            <a:r>
              <a:rPr lang="ru-RU" dirty="0" err="1" smtClean="0"/>
              <a:t>Вольчане</a:t>
            </a:r>
            <a:r>
              <a:rPr lang="ru-RU" dirty="0" smtClean="0"/>
              <a:t> – люди добрые.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Здесь  "Петербурга малый уголок":</a:t>
            </a:r>
            <a:br>
              <a:rPr lang="ru-RU" dirty="0" smtClean="0"/>
            </a:br>
            <a:r>
              <a:rPr lang="ru-RU" dirty="0" smtClean="0"/>
              <a:t>Здесь здания с колоннами.</a:t>
            </a:r>
            <a:br>
              <a:rPr lang="ru-RU" dirty="0" smtClean="0"/>
            </a:br>
            <a:r>
              <a:rPr lang="ru-RU" dirty="0" smtClean="0"/>
              <a:t>В художниках, артистах знают толк.</a:t>
            </a:r>
            <a:br>
              <a:rPr lang="ru-RU" dirty="0" smtClean="0"/>
            </a:br>
            <a:r>
              <a:rPr lang="ru-RU" dirty="0" smtClean="0"/>
              <a:t>Здесь храмы с перезвонами……..</a:t>
            </a:r>
          </a:p>
          <a:p>
            <a:endParaRPr lang="ru-RU" dirty="0" smtClean="0"/>
          </a:p>
          <a:p>
            <a:r>
              <a:rPr lang="ru-RU" dirty="0" smtClean="0"/>
              <a:t>Здесь место святое и светлый настрой,</a:t>
            </a:r>
            <a:br>
              <a:rPr lang="ru-RU" dirty="0" smtClean="0"/>
            </a:br>
            <a:r>
              <a:rPr lang="ru-RU" dirty="0" smtClean="0"/>
              <a:t>Здесь люди с особой душою,</a:t>
            </a:r>
            <a:br>
              <a:rPr lang="ru-RU" dirty="0" smtClean="0"/>
            </a:br>
            <a:r>
              <a:rPr lang="ru-RU" dirty="0" smtClean="0"/>
              <a:t>Здесь теплое солнце над Волгой рекой,</a:t>
            </a:r>
            <a:br>
              <a:rPr lang="ru-RU" dirty="0" smtClean="0"/>
            </a:br>
            <a:r>
              <a:rPr lang="ru-RU" dirty="0" smtClean="0"/>
              <a:t>Здесь поле с зерном золотое……..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Е. </a:t>
            </a:r>
            <a:r>
              <a:rPr lang="ru-RU" dirty="0" err="1" smtClean="0"/>
              <a:t>Висюлькина</a:t>
            </a: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4067944" cy="2737108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875097" cy="2304256"/>
          </a:xfrm>
          <a:prstGeom prst="rect">
            <a:avLst/>
          </a:prstGeom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Герб Вольска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935480"/>
            <a:ext cx="4690864" cy="43891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Герб </a:t>
            </a:r>
            <a:r>
              <a:rPr lang="ru-RU" dirty="0" err="1" smtClean="0"/>
              <a:t>Вольского</a:t>
            </a:r>
            <a:r>
              <a:rPr lang="ru-RU" dirty="0" smtClean="0"/>
              <a:t> муниципального образования воспроизводит исторический, пожалованный в 1780 году Герб города Вольска. Согласно Указу о пожаловании, в Гербе изображен "лежащий медведь в золотом поле, каковыми зверями сия страна изобилует".</a:t>
            </a:r>
          </a:p>
          <a:p>
            <a:pPr>
              <a:buNone/>
            </a:pPr>
            <a:r>
              <a:rPr lang="ru-RU" dirty="0" smtClean="0"/>
              <a:t>	Геральдическое описание Герба </a:t>
            </a:r>
            <a:r>
              <a:rPr lang="ru-RU" dirty="0" err="1" smtClean="0"/>
              <a:t>Вольского</a:t>
            </a:r>
            <a:r>
              <a:rPr lang="ru-RU" dirty="0" smtClean="0"/>
              <a:t> муниципального образования гласит: "В золоте лежащий на зелёной оконечности чёрный с серебряными когтями медведь. В левой вольной части - Герб Саратовской области (три положенные в вилообразный крест </a:t>
            </a:r>
            <a:r>
              <a:rPr lang="ru-RU" dirty="0" err="1" smtClean="0"/>
              <a:t>сообращённые</a:t>
            </a:r>
            <a:r>
              <a:rPr lang="ru-RU" dirty="0" smtClean="0"/>
              <a:t> серебряные стерляди в лазоревом поле)".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880320" cy="39124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Основание Вольска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935480"/>
            <a:ext cx="5194920" cy="46618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Датой основания Вольска считается 1699 год, когда в летописях появляется первое упоминание о поселениях на берегу Волги, на месте, где в нее впадает река </a:t>
            </a:r>
            <a:r>
              <a:rPr lang="ru-RU" sz="1800" dirty="0" err="1" smtClean="0"/>
              <a:t>Малыковка</a:t>
            </a:r>
            <a:r>
              <a:rPr lang="ru-RU" sz="1800" dirty="0" smtClean="0"/>
              <a:t>. Изначально город состоял из двух деревень. названия которых происходили от двух небольших речек данной местности. В начале XVII столетия царь дарит берега Волги крупнейшим феодалам, которые привозят сюда своих крестьян. Происходит формирование четырех крупных населенных пунктов. Крестьяне занимались ловом рыбы, которая в дальнейшем шла на продажу в монастыри Руси. Через несколько десятков лет город становится оборонительным пунктом на реке Волга с целью охраны от нападений калмыков и </a:t>
            </a:r>
            <a:r>
              <a:rPr lang="ru-RU" sz="1800" dirty="0" err="1" smtClean="0"/>
              <a:t>крымцев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240359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908720"/>
            <a:ext cx="5050904" cy="541588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В середине XVII века правящий государь Михаил Федорович передает город московскому монастырю. Из него переводятся на берега Волги сотни крестьян, который развивают и осваивают рыбный промысел. Здесь строится первая церковь из дерева, как память иконе Казанской Божьей матери.</a:t>
            </a:r>
          </a:p>
          <a:p>
            <a:pPr fontAlgn="base"/>
            <a:r>
              <a:rPr lang="ru-RU" dirty="0" smtClean="0"/>
              <a:t>В начале XVIII века земли города снова меняют своих хозяев. Петр I отдает владения некому Меншикову, который был его хорошим другом, но в его руководстве Вольск пробыл только 18 лет и затем перешел в казну. Это благоприятно сказалось ан промышленном и экономическом развитии города. К середине XVIII столетия в городе насчитывалось уже несколько церквей и храмов, был заложен каменный собор. А в 1780 году город официально получает статус уездного и нынешнее название - Вольск. Ориентация города в промышленной сфере переходит к торговле строительным лесом, который сплавляли на плотах по Волге.</a:t>
            </a:r>
          </a:p>
          <a:p>
            <a:endParaRPr lang="ru-RU" dirty="0"/>
          </a:p>
        </p:txBody>
      </p:sp>
      <p:pic>
        <p:nvPicPr>
          <p:cNvPr id="22532" name="Picture 4" descr="Портрет светлейшего князя А. Д. Меншикова. 1716—1720 гг., неизвестный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72408" cy="45400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4824536" cy="43891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конце 1790-х годов в городе произошел сильный пожар, который разрушил более 400 домов. Сразу после этого правительством был составлен план по созданию сетки улиц, которая предполагала прямоугольную форму. К концу XVIII века в Вольске было построено несколько десятков улиц, которые шли прямо к Волге, другие же пересекали их поперек, образуя городские торговые площади. Образовались десятки крупных жилых кварталов. Некоторые деревянные здания, построенные в этот период частично сохранились до настоящего времени, благодаря долговечному материалу - лиственницы, которая не поддается гниению.</a:t>
            </a:r>
            <a:endParaRPr lang="ru-RU" sz="1800" dirty="0"/>
          </a:p>
        </p:txBody>
      </p:sp>
      <p:pic>
        <p:nvPicPr>
          <p:cNvPr id="21506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682" y="3933056"/>
            <a:ext cx="2785401" cy="266429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2664296" cy="26777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80728"/>
            <a:ext cx="5194920" cy="5343872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5500" dirty="0" smtClean="0"/>
              <a:t>В середине XIX века Вольск становится крупных торговым и купеческим населенным пунктом, главной отраслью которого являлась торговля хлебом. в этот же период времени запускается крупное торговое судоходство по главной водной артерии города - реке Волге.</a:t>
            </a:r>
          </a:p>
          <a:p>
            <a:pPr fontAlgn="base"/>
            <a:r>
              <a:rPr lang="ru-RU" sz="5500" dirty="0" smtClean="0"/>
              <a:t>К концу XIX века в городе на набережной Волги было выстроено около десяти храмов в едином стиле классицизма. Ансамбль города состоял не только из храмовых построек, но и включал в себя торговые площади и купеческие особняки.</a:t>
            </a:r>
          </a:p>
          <a:p>
            <a:pPr fontAlgn="base"/>
            <a:r>
              <a:rPr lang="ru-RU" sz="5500" dirty="0" smtClean="0"/>
              <a:t>В начале XX столетия рядовой застройкой города стали каменные здания, не превышающие три этажа. Сейчас они частично сохранились в нескольких районах Вольска. Жители города активно развивали ремесло, съезжались знаменитые кузнецы и ремесленники разных направлений со всей Саратовской области.</a:t>
            </a:r>
          </a:p>
          <a:p>
            <a:endParaRPr lang="ru-RU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84376" cy="38074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127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то время, когда происходило бурное развитие европейской современной архитектуры, в городе продолжалось строительство зданий в традиционно русском стиле, которые преимущественно располагались на набережной. Единственной постройкой, которая сохранилась до наших дней в первоначальном виде является здание Народной библиотеке. Сейчас в нем расположилась городская музыкальная школа.</a:t>
            </a:r>
            <a:endParaRPr lang="ru-RU" dirty="0"/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244877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1121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Герб Вольска</vt:lpstr>
      <vt:lpstr>Основание Вольска</vt:lpstr>
      <vt:lpstr>Слайд 6</vt:lpstr>
      <vt:lpstr>Слайд 7</vt:lpstr>
      <vt:lpstr>Слайд 8</vt:lpstr>
      <vt:lpstr>Слайд 9</vt:lpstr>
      <vt:lpstr>Слайд 10</vt:lpstr>
      <vt:lpstr>Достопримечательности нашего города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2024-07-05T10:14:57Z</dcterms:created>
  <dcterms:modified xsi:type="dcterms:W3CDTF">2024-07-13T07:46:40Z</dcterms:modified>
</cp:coreProperties>
</file>