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72" r:id="rId8"/>
    <p:sldId id="273" r:id="rId9"/>
    <p:sldId id="261" r:id="rId10"/>
    <p:sldId id="262" r:id="rId11"/>
    <p:sldId id="263" r:id="rId12"/>
    <p:sldId id="264" r:id="rId13"/>
    <p:sldId id="274" r:id="rId14"/>
    <p:sldId id="276" r:id="rId15"/>
    <p:sldId id="259" r:id="rId16"/>
    <p:sldId id="265" r:id="rId17"/>
    <p:sldId id="267" r:id="rId18"/>
    <p:sldId id="268" r:id="rId19"/>
    <p:sldId id="269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44949-0A2F-4BCD-9861-68AE165B3C5E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E3447F-5350-4560-BBF4-87890585279D}">
      <dgm:prSet phldrT="[Текст]"/>
      <dgm:spPr/>
      <dgm:t>
        <a:bodyPr/>
        <a:lstStyle/>
        <a:p>
          <a:r>
            <a:rPr lang="ru-RU" dirty="0" smtClean="0"/>
            <a:t>Определение среды проекта</a:t>
          </a:r>
          <a:endParaRPr lang="ru-RU" dirty="0"/>
        </a:p>
      </dgm:t>
    </dgm:pt>
    <dgm:pt modelId="{4469D264-F459-4803-B838-6B94B67E1CF9}" type="parTrans" cxnId="{AAD73465-DBD6-486C-80E4-89B74398C30E}">
      <dgm:prSet/>
      <dgm:spPr/>
      <dgm:t>
        <a:bodyPr/>
        <a:lstStyle/>
        <a:p>
          <a:endParaRPr lang="ru-RU"/>
        </a:p>
      </dgm:t>
    </dgm:pt>
    <dgm:pt modelId="{54EEB78C-E468-4958-BBA0-E31983CC261E}" type="sibTrans" cxnId="{AAD73465-DBD6-486C-80E4-89B74398C30E}">
      <dgm:prSet/>
      <dgm:spPr/>
      <dgm:t>
        <a:bodyPr/>
        <a:lstStyle/>
        <a:p>
          <a:endParaRPr lang="ru-RU"/>
        </a:p>
      </dgm:t>
    </dgm:pt>
    <dgm:pt modelId="{09646000-1D90-4BF9-B912-8A70F815CC25}">
      <dgm:prSet phldrT="[Текст]"/>
      <dgm:spPr/>
      <dgm:t>
        <a:bodyPr/>
        <a:lstStyle/>
        <a:p>
          <a:r>
            <a:rPr lang="ru-RU" dirty="0" smtClean="0"/>
            <a:t>Формулирование проекта</a:t>
          </a:r>
          <a:endParaRPr lang="ru-RU" dirty="0"/>
        </a:p>
      </dgm:t>
    </dgm:pt>
    <dgm:pt modelId="{9D0DA76A-1FD6-4519-9922-FADDCF0CA799}" type="parTrans" cxnId="{E4C1D28F-6F4A-4BDD-8617-101F987E1002}">
      <dgm:prSet/>
      <dgm:spPr/>
      <dgm:t>
        <a:bodyPr/>
        <a:lstStyle/>
        <a:p>
          <a:endParaRPr lang="ru-RU"/>
        </a:p>
      </dgm:t>
    </dgm:pt>
    <dgm:pt modelId="{927C424A-69FC-41B8-B4D5-145A657DFDCE}" type="sibTrans" cxnId="{E4C1D28F-6F4A-4BDD-8617-101F987E1002}">
      <dgm:prSet/>
      <dgm:spPr/>
      <dgm:t>
        <a:bodyPr/>
        <a:lstStyle/>
        <a:p>
          <a:endParaRPr lang="ru-RU"/>
        </a:p>
      </dgm:t>
    </dgm:pt>
    <dgm:pt modelId="{6EC954FC-CE03-4A31-8835-E356ACC548A0}">
      <dgm:prSet phldrT="[Текст]"/>
      <dgm:spPr/>
      <dgm:t>
        <a:bodyPr/>
        <a:lstStyle/>
        <a:p>
          <a:r>
            <a:rPr lang="ru-RU" dirty="0" smtClean="0"/>
            <a:t>Планирование проекта</a:t>
          </a:r>
          <a:endParaRPr lang="ru-RU" dirty="0"/>
        </a:p>
      </dgm:t>
    </dgm:pt>
    <dgm:pt modelId="{AD1C0201-1BB9-4DDE-9728-754DEFE56E90}" type="parTrans" cxnId="{39F67526-553E-45E5-9831-3E6A1D73F126}">
      <dgm:prSet/>
      <dgm:spPr/>
      <dgm:t>
        <a:bodyPr/>
        <a:lstStyle/>
        <a:p>
          <a:endParaRPr lang="ru-RU"/>
        </a:p>
      </dgm:t>
    </dgm:pt>
    <dgm:pt modelId="{20CE10FD-E116-4615-BE62-1322D97D230F}" type="sibTrans" cxnId="{39F67526-553E-45E5-9831-3E6A1D73F126}">
      <dgm:prSet/>
      <dgm:spPr/>
      <dgm:t>
        <a:bodyPr/>
        <a:lstStyle/>
        <a:p>
          <a:endParaRPr lang="ru-RU"/>
        </a:p>
      </dgm:t>
    </dgm:pt>
    <dgm:pt modelId="{4C327A26-733E-401B-A958-A5EECFD12828}">
      <dgm:prSet/>
      <dgm:spPr/>
      <dgm:t>
        <a:bodyPr/>
        <a:lstStyle/>
        <a:p>
          <a:r>
            <a:rPr lang="ru-RU" dirty="0" smtClean="0"/>
            <a:t>Техническое выполнение проекта</a:t>
          </a:r>
          <a:endParaRPr lang="ru-RU" dirty="0"/>
        </a:p>
      </dgm:t>
    </dgm:pt>
    <dgm:pt modelId="{24A8CEE9-7C10-441E-B684-10DE8AED9D58}" type="parTrans" cxnId="{D4EC064B-1725-44A9-B844-8FE78FA8D008}">
      <dgm:prSet/>
      <dgm:spPr/>
      <dgm:t>
        <a:bodyPr/>
        <a:lstStyle/>
        <a:p>
          <a:endParaRPr lang="ru-RU"/>
        </a:p>
      </dgm:t>
    </dgm:pt>
    <dgm:pt modelId="{D82CC7AB-D8B4-4F1D-80F1-7233980D71A9}" type="sibTrans" cxnId="{D4EC064B-1725-44A9-B844-8FE78FA8D008}">
      <dgm:prSet/>
      <dgm:spPr/>
      <dgm:t>
        <a:bodyPr/>
        <a:lstStyle/>
        <a:p>
          <a:endParaRPr lang="ru-RU"/>
        </a:p>
      </dgm:t>
    </dgm:pt>
    <dgm:pt modelId="{477B2E81-605F-44DA-BD64-740EC1FF0D25}">
      <dgm:prSet/>
      <dgm:spPr/>
      <dgm:t>
        <a:bodyPr/>
        <a:lstStyle/>
        <a:p>
          <a:r>
            <a:rPr lang="ru-RU" dirty="0" smtClean="0"/>
            <a:t>Контроль над выполнением проекта</a:t>
          </a:r>
          <a:endParaRPr lang="ru-RU" dirty="0"/>
        </a:p>
      </dgm:t>
    </dgm:pt>
    <dgm:pt modelId="{45E40E63-7C9F-4F52-8B90-DE61E634FEAA}" type="parTrans" cxnId="{A3BA8B01-12D5-4611-851E-0A32BFFE72F1}">
      <dgm:prSet/>
      <dgm:spPr/>
      <dgm:t>
        <a:bodyPr/>
        <a:lstStyle/>
        <a:p>
          <a:endParaRPr lang="ru-RU"/>
        </a:p>
      </dgm:t>
    </dgm:pt>
    <dgm:pt modelId="{33E41154-37D4-419B-A88A-D6895F7A9D95}" type="sibTrans" cxnId="{A3BA8B01-12D5-4611-851E-0A32BFFE72F1}">
      <dgm:prSet/>
      <dgm:spPr/>
      <dgm:t>
        <a:bodyPr/>
        <a:lstStyle/>
        <a:p>
          <a:endParaRPr lang="ru-RU"/>
        </a:p>
      </dgm:t>
    </dgm:pt>
    <dgm:pt modelId="{99F43A57-1D8B-40A5-942C-C3462164F822}" type="pres">
      <dgm:prSet presAssocID="{DE344949-0A2F-4BCD-9861-68AE165B3C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DF2FE-9473-4CB0-9D0E-8B7887D61D69}" type="pres">
      <dgm:prSet presAssocID="{88E3447F-5350-4560-BBF4-87890585279D}" presName="comp" presStyleCnt="0"/>
      <dgm:spPr/>
    </dgm:pt>
    <dgm:pt modelId="{D3F9284B-E480-46AB-9570-F4BDAEA7D294}" type="pres">
      <dgm:prSet presAssocID="{88E3447F-5350-4560-BBF4-87890585279D}" presName="box" presStyleLbl="node1" presStyleIdx="0" presStyleCnt="5"/>
      <dgm:spPr/>
      <dgm:t>
        <a:bodyPr/>
        <a:lstStyle/>
        <a:p>
          <a:endParaRPr lang="ru-RU"/>
        </a:p>
      </dgm:t>
    </dgm:pt>
    <dgm:pt modelId="{8F6C40ED-F748-4F1B-A3D1-3466CFE002EB}" type="pres">
      <dgm:prSet presAssocID="{88E3447F-5350-4560-BBF4-87890585279D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CD1BFF58-9FD4-4713-B117-C69EA930DF75}" type="pres">
      <dgm:prSet presAssocID="{88E3447F-5350-4560-BBF4-87890585279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14F2D-291F-47A4-986C-BDD3303B7814}" type="pres">
      <dgm:prSet presAssocID="{54EEB78C-E468-4958-BBA0-E31983CC261E}" presName="spacer" presStyleCnt="0"/>
      <dgm:spPr/>
    </dgm:pt>
    <dgm:pt modelId="{23416E0F-4FF6-47A1-AC22-C73E9C74DB62}" type="pres">
      <dgm:prSet presAssocID="{09646000-1D90-4BF9-B912-8A70F815CC25}" presName="comp" presStyleCnt="0"/>
      <dgm:spPr/>
    </dgm:pt>
    <dgm:pt modelId="{7DE24A6D-7C07-45E9-AF72-1E4DA4C8FA5B}" type="pres">
      <dgm:prSet presAssocID="{09646000-1D90-4BF9-B912-8A70F815CC25}" presName="box" presStyleLbl="node1" presStyleIdx="1" presStyleCnt="5"/>
      <dgm:spPr/>
      <dgm:t>
        <a:bodyPr/>
        <a:lstStyle/>
        <a:p>
          <a:endParaRPr lang="ru-RU"/>
        </a:p>
      </dgm:t>
    </dgm:pt>
    <dgm:pt modelId="{5454C0F2-2CF2-4DEA-B8CF-0117224A5E6A}" type="pres">
      <dgm:prSet presAssocID="{09646000-1D90-4BF9-B912-8A70F815CC25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26000" b="-26000"/>
          </a:stretch>
        </a:blipFill>
      </dgm:spPr>
    </dgm:pt>
    <dgm:pt modelId="{F33E1B35-0BED-49E1-AD6F-0313FE068125}" type="pres">
      <dgm:prSet presAssocID="{09646000-1D90-4BF9-B912-8A70F815CC2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35F5-2700-47E2-8D16-9F0C43F2782A}" type="pres">
      <dgm:prSet presAssocID="{927C424A-69FC-41B8-B4D5-145A657DFDCE}" presName="spacer" presStyleCnt="0"/>
      <dgm:spPr/>
    </dgm:pt>
    <dgm:pt modelId="{31E45715-2A2B-42AB-80BB-8DC5F038DC89}" type="pres">
      <dgm:prSet presAssocID="{6EC954FC-CE03-4A31-8835-E356ACC548A0}" presName="comp" presStyleCnt="0"/>
      <dgm:spPr/>
    </dgm:pt>
    <dgm:pt modelId="{4A17A2F3-9D3A-40D6-AB8E-F16F481068F6}" type="pres">
      <dgm:prSet presAssocID="{6EC954FC-CE03-4A31-8835-E356ACC548A0}" presName="box" presStyleLbl="node1" presStyleIdx="2" presStyleCnt="5"/>
      <dgm:spPr/>
      <dgm:t>
        <a:bodyPr/>
        <a:lstStyle/>
        <a:p>
          <a:endParaRPr lang="ru-RU"/>
        </a:p>
      </dgm:t>
    </dgm:pt>
    <dgm:pt modelId="{36E50262-3B0B-4B36-B702-094F83D20DFA}" type="pres">
      <dgm:prSet presAssocID="{6EC954FC-CE03-4A31-8835-E356ACC548A0}" presName="img" presStyleLbl="fgImgPlace1" presStyleIdx="2" presStyleCnt="5" custScaleX="99581" custScaleY="181417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81000" b="-81000"/>
          </a:stretch>
        </a:blipFill>
      </dgm:spPr>
    </dgm:pt>
    <dgm:pt modelId="{D4874575-9D5F-4522-B597-BAAE9F74DFF7}" type="pres">
      <dgm:prSet presAssocID="{6EC954FC-CE03-4A31-8835-E356ACC548A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03AEA-3094-462C-8C07-B0817F1940E9}" type="pres">
      <dgm:prSet presAssocID="{20CE10FD-E116-4615-BE62-1322D97D230F}" presName="spacer" presStyleCnt="0"/>
      <dgm:spPr/>
    </dgm:pt>
    <dgm:pt modelId="{8D936FD8-F1E2-4983-A4C1-C19E68D73160}" type="pres">
      <dgm:prSet presAssocID="{4C327A26-733E-401B-A958-A5EECFD12828}" presName="comp" presStyleCnt="0"/>
      <dgm:spPr/>
    </dgm:pt>
    <dgm:pt modelId="{F3C27B81-AF87-4F4C-85C4-643103215B65}" type="pres">
      <dgm:prSet presAssocID="{4C327A26-733E-401B-A958-A5EECFD12828}" presName="box" presStyleLbl="node1" presStyleIdx="3" presStyleCnt="5"/>
      <dgm:spPr/>
      <dgm:t>
        <a:bodyPr/>
        <a:lstStyle/>
        <a:p>
          <a:endParaRPr lang="ru-RU"/>
        </a:p>
      </dgm:t>
    </dgm:pt>
    <dgm:pt modelId="{B029CC6C-F6F4-4837-A5DB-FEA88C354450}" type="pres">
      <dgm:prSet presAssocID="{4C327A26-733E-401B-A958-A5EECFD12828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t="-30000" b="-30000"/>
          </a:stretch>
        </a:blipFill>
      </dgm:spPr>
    </dgm:pt>
    <dgm:pt modelId="{F6120A5C-F228-459F-BDB4-14C3EB6E8F18}" type="pres">
      <dgm:prSet presAssocID="{4C327A26-733E-401B-A958-A5EECFD1282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33BE-6959-4D65-A55E-F874A49C9D77}" type="pres">
      <dgm:prSet presAssocID="{D82CC7AB-D8B4-4F1D-80F1-7233980D71A9}" presName="spacer" presStyleCnt="0"/>
      <dgm:spPr/>
    </dgm:pt>
    <dgm:pt modelId="{C6670378-E23C-4FC0-B812-CE779459586F}" type="pres">
      <dgm:prSet presAssocID="{477B2E81-605F-44DA-BD64-740EC1FF0D25}" presName="comp" presStyleCnt="0"/>
      <dgm:spPr/>
    </dgm:pt>
    <dgm:pt modelId="{03CB52DF-6776-4E3F-BB63-644F46BEC5F0}" type="pres">
      <dgm:prSet presAssocID="{477B2E81-605F-44DA-BD64-740EC1FF0D25}" presName="box" presStyleLbl="node1" presStyleIdx="4" presStyleCnt="5"/>
      <dgm:spPr/>
      <dgm:t>
        <a:bodyPr/>
        <a:lstStyle/>
        <a:p>
          <a:endParaRPr lang="ru-RU"/>
        </a:p>
      </dgm:t>
    </dgm:pt>
    <dgm:pt modelId="{74241464-C254-4B7C-B1E5-B0A396026AEC}" type="pres">
      <dgm:prSet presAssocID="{477B2E81-605F-44DA-BD64-740EC1FF0D25}" presName="img" presStyleLbl="fgImgPlace1" presStyleIdx="4" presStyleCnt="5" custAng="21480000" custScaleX="115716" custScaleY="138638" custLinFactNeighborX="-7289" custLinFactNeighborY="17404"/>
      <dgm:spPr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t="-54000" b="-54000"/>
          </a:stretch>
        </a:blipFill>
      </dgm:spPr>
    </dgm:pt>
    <dgm:pt modelId="{044BB936-B4DB-4A3D-8C66-1FCC15477939}" type="pres">
      <dgm:prSet presAssocID="{477B2E81-605F-44DA-BD64-740EC1FF0D2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DC47A-160E-4A63-9FFB-97A9A374352E}" type="presOf" srcId="{88E3447F-5350-4560-BBF4-87890585279D}" destId="{CD1BFF58-9FD4-4713-B117-C69EA930DF75}" srcOrd="1" destOrd="0" presId="urn:microsoft.com/office/officeart/2005/8/layout/vList4#1"/>
    <dgm:cxn modelId="{1D4A0796-A47A-4046-A713-7EBED856F2C9}" type="presOf" srcId="{DE344949-0A2F-4BCD-9861-68AE165B3C5E}" destId="{99F43A57-1D8B-40A5-942C-C3462164F822}" srcOrd="0" destOrd="0" presId="urn:microsoft.com/office/officeart/2005/8/layout/vList4#1"/>
    <dgm:cxn modelId="{A3BA8B01-12D5-4611-851E-0A32BFFE72F1}" srcId="{DE344949-0A2F-4BCD-9861-68AE165B3C5E}" destId="{477B2E81-605F-44DA-BD64-740EC1FF0D25}" srcOrd="4" destOrd="0" parTransId="{45E40E63-7C9F-4F52-8B90-DE61E634FEAA}" sibTransId="{33E41154-37D4-419B-A88A-D6895F7A9D95}"/>
    <dgm:cxn modelId="{E4C1D28F-6F4A-4BDD-8617-101F987E1002}" srcId="{DE344949-0A2F-4BCD-9861-68AE165B3C5E}" destId="{09646000-1D90-4BF9-B912-8A70F815CC25}" srcOrd="1" destOrd="0" parTransId="{9D0DA76A-1FD6-4519-9922-FADDCF0CA799}" sibTransId="{927C424A-69FC-41B8-B4D5-145A657DFDCE}"/>
    <dgm:cxn modelId="{DFCD23C8-DBB0-490F-BFA4-AFDCCE941E2D}" type="presOf" srcId="{09646000-1D90-4BF9-B912-8A70F815CC25}" destId="{7DE24A6D-7C07-45E9-AF72-1E4DA4C8FA5B}" srcOrd="0" destOrd="0" presId="urn:microsoft.com/office/officeart/2005/8/layout/vList4#1"/>
    <dgm:cxn modelId="{010EB8CF-F56C-4DF9-AEDD-BFCC05736AB1}" type="presOf" srcId="{09646000-1D90-4BF9-B912-8A70F815CC25}" destId="{F33E1B35-0BED-49E1-AD6F-0313FE068125}" srcOrd="1" destOrd="0" presId="urn:microsoft.com/office/officeart/2005/8/layout/vList4#1"/>
    <dgm:cxn modelId="{987D1935-79AA-402D-921E-55E821429B6F}" type="presOf" srcId="{6EC954FC-CE03-4A31-8835-E356ACC548A0}" destId="{D4874575-9D5F-4522-B597-BAAE9F74DFF7}" srcOrd="1" destOrd="0" presId="urn:microsoft.com/office/officeart/2005/8/layout/vList4#1"/>
    <dgm:cxn modelId="{F7BE0CC8-A1D3-43F1-A493-EAB076148B74}" type="presOf" srcId="{4C327A26-733E-401B-A958-A5EECFD12828}" destId="{F6120A5C-F228-459F-BDB4-14C3EB6E8F18}" srcOrd="1" destOrd="0" presId="urn:microsoft.com/office/officeart/2005/8/layout/vList4#1"/>
    <dgm:cxn modelId="{D4EC064B-1725-44A9-B844-8FE78FA8D008}" srcId="{DE344949-0A2F-4BCD-9861-68AE165B3C5E}" destId="{4C327A26-733E-401B-A958-A5EECFD12828}" srcOrd="3" destOrd="0" parTransId="{24A8CEE9-7C10-441E-B684-10DE8AED9D58}" sibTransId="{D82CC7AB-D8B4-4F1D-80F1-7233980D71A9}"/>
    <dgm:cxn modelId="{10270741-2D75-43DD-BAB1-32313CC03113}" type="presOf" srcId="{4C327A26-733E-401B-A958-A5EECFD12828}" destId="{F3C27B81-AF87-4F4C-85C4-643103215B65}" srcOrd="0" destOrd="0" presId="urn:microsoft.com/office/officeart/2005/8/layout/vList4#1"/>
    <dgm:cxn modelId="{C4ADA0D7-15AA-4B53-BD11-7D16EEB0A2AD}" type="presOf" srcId="{477B2E81-605F-44DA-BD64-740EC1FF0D25}" destId="{044BB936-B4DB-4A3D-8C66-1FCC15477939}" srcOrd="1" destOrd="0" presId="urn:microsoft.com/office/officeart/2005/8/layout/vList4#1"/>
    <dgm:cxn modelId="{39F67526-553E-45E5-9831-3E6A1D73F126}" srcId="{DE344949-0A2F-4BCD-9861-68AE165B3C5E}" destId="{6EC954FC-CE03-4A31-8835-E356ACC548A0}" srcOrd="2" destOrd="0" parTransId="{AD1C0201-1BB9-4DDE-9728-754DEFE56E90}" sibTransId="{20CE10FD-E116-4615-BE62-1322D97D230F}"/>
    <dgm:cxn modelId="{AAD73465-DBD6-486C-80E4-89B74398C30E}" srcId="{DE344949-0A2F-4BCD-9861-68AE165B3C5E}" destId="{88E3447F-5350-4560-BBF4-87890585279D}" srcOrd="0" destOrd="0" parTransId="{4469D264-F459-4803-B838-6B94B67E1CF9}" sibTransId="{54EEB78C-E468-4958-BBA0-E31983CC261E}"/>
    <dgm:cxn modelId="{D060D423-8476-4416-AA1F-AA231129CFB8}" type="presOf" srcId="{6EC954FC-CE03-4A31-8835-E356ACC548A0}" destId="{4A17A2F3-9D3A-40D6-AB8E-F16F481068F6}" srcOrd="0" destOrd="0" presId="urn:microsoft.com/office/officeart/2005/8/layout/vList4#1"/>
    <dgm:cxn modelId="{F715513F-D972-4486-98B9-DE74647BBFCA}" type="presOf" srcId="{477B2E81-605F-44DA-BD64-740EC1FF0D25}" destId="{03CB52DF-6776-4E3F-BB63-644F46BEC5F0}" srcOrd="0" destOrd="0" presId="urn:microsoft.com/office/officeart/2005/8/layout/vList4#1"/>
    <dgm:cxn modelId="{706E6EA8-14A4-4E09-B9C2-CBCCCA1D4BED}" type="presOf" srcId="{88E3447F-5350-4560-BBF4-87890585279D}" destId="{D3F9284B-E480-46AB-9570-F4BDAEA7D294}" srcOrd="0" destOrd="0" presId="urn:microsoft.com/office/officeart/2005/8/layout/vList4#1"/>
    <dgm:cxn modelId="{7D399497-88CB-467C-853D-0616155829F2}" type="presParOf" srcId="{99F43A57-1D8B-40A5-942C-C3462164F822}" destId="{1B3DF2FE-9473-4CB0-9D0E-8B7887D61D69}" srcOrd="0" destOrd="0" presId="urn:microsoft.com/office/officeart/2005/8/layout/vList4#1"/>
    <dgm:cxn modelId="{3DD5B38F-1868-4298-9C6C-24CFFCBEE9E6}" type="presParOf" srcId="{1B3DF2FE-9473-4CB0-9D0E-8B7887D61D69}" destId="{D3F9284B-E480-46AB-9570-F4BDAEA7D294}" srcOrd="0" destOrd="0" presId="urn:microsoft.com/office/officeart/2005/8/layout/vList4#1"/>
    <dgm:cxn modelId="{5ABBA28C-8A51-4692-83C0-7B5BCD3D7D4B}" type="presParOf" srcId="{1B3DF2FE-9473-4CB0-9D0E-8B7887D61D69}" destId="{8F6C40ED-F748-4F1B-A3D1-3466CFE002EB}" srcOrd="1" destOrd="0" presId="urn:microsoft.com/office/officeart/2005/8/layout/vList4#1"/>
    <dgm:cxn modelId="{00BA868E-63DF-4333-989C-052CCB389B63}" type="presParOf" srcId="{1B3DF2FE-9473-4CB0-9D0E-8B7887D61D69}" destId="{CD1BFF58-9FD4-4713-B117-C69EA930DF75}" srcOrd="2" destOrd="0" presId="urn:microsoft.com/office/officeart/2005/8/layout/vList4#1"/>
    <dgm:cxn modelId="{A41EA88A-8C64-46ED-B075-176EC854F6F2}" type="presParOf" srcId="{99F43A57-1D8B-40A5-942C-C3462164F822}" destId="{F5414F2D-291F-47A4-986C-BDD3303B7814}" srcOrd="1" destOrd="0" presId="urn:microsoft.com/office/officeart/2005/8/layout/vList4#1"/>
    <dgm:cxn modelId="{4FCB04C1-FA2D-48FB-AAA5-1E5EBA1AF444}" type="presParOf" srcId="{99F43A57-1D8B-40A5-942C-C3462164F822}" destId="{23416E0F-4FF6-47A1-AC22-C73E9C74DB62}" srcOrd="2" destOrd="0" presId="urn:microsoft.com/office/officeart/2005/8/layout/vList4#1"/>
    <dgm:cxn modelId="{AF88BD70-295B-4585-8B83-D5B3B9060382}" type="presParOf" srcId="{23416E0F-4FF6-47A1-AC22-C73E9C74DB62}" destId="{7DE24A6D-7C07-45E9-AF72-1E4DA4C8FA5B}" srcOrd="0" destOrd="0" presId="urn:microsoft.com/office/officeart/2005/8/layout/vList4#1"/>
    <dgm:cxn modelId="{16FE7D25-8362-4E15-A62A-8307E8BFE0B1}" type="presParOf" srcId="{23416E0F-4FF6-47A1-AC22-C73E9C74DB62}" destId="{5454C0F2-2CF2-4DEA-B8CF-0117224A5E6A}" srcOrd="1" destOrd="0" presId="urn:microsoft.com/office/officeart/2005/8/layout/vList4#1"/>
    <dgm:cxn modelId="{71154F9C-D475-4DCF-9278-2F6D3CA3B37B}" type="presParOf" srcId="{23416E0F-4FF6-47A1-AC22-C73E9C74DB62}" destId="{F33E1B35-0BED-49E1-AD6F-0313FE068125}" srcOrd="2" destOrd="0" presId="urn:microsoft.com/office/officeart/2005/8/layout/vList4#1"/>
    <dgm:cxn modelId="{87030CDB-B927-459E-B530-B2CAE4D69E93}" type="presParOf" srcId="{99F43A57-1D8B-40A5-942C-C3462164F822}" destId="{CAAC35F5-2700-47E2-8D16-9F0C43F2782A}" srcOrd="3" destOrd="0" presId="urn:microsoft.com/office/officeart/2005/8/layout/vList4#1"/>
    <dgm:cxn modelId="{EDB24613-4E98-4B26-85F8-0D393BC04EE3}" type="presParOf" srcId="{99F43A57-1D8B-40A5-942C-C3462164F822}" destId="{31E45715-2A2B-42AB-80BB-8DC5F038DC89}" srcOrd="4" destOrd="0" presId="urn:microsoft.com/office/officeart/2005/8/layout/vList4#1"/>
    <dgm:cxn modelId="{A9871E8C-E088-4153-87DA-E61D73EED64F}" type="presParOf" srcId="{31E45715-2A2B-42AB-80BB-8DC5F038DC89}" destId="{4A17A2F3-9D3A-40D6-AB8E-F16F481068F6}" srcOrd="0" destOrd="0" presId="urn:microsoft.com/office/officeart/2005/8/layout/vList4#1"/>
    <dgm:cxn modelId="{199360D7-2D65-4E08-BA7D-C06796C0B54B}" type="presParOf" srcId="{31E45715-2A2B-42AB-80BB-8DC5F038DC89}" destId="{36E50262-3B0B-4B36-B702-094F83D20DFA}" srcOrd="1" destOrd="0" presId="urn:microsoft.com/office/officeart/2005/8/layout/vList4#1"/>
    <dgm:cxn modelId="{A90B71B6-85B7-4BF8-97C9-22E4625D7D7E}" type="presParOf" srcId="{31E45715-2A2B-42AB-80BB-8DC5F038DC89}" destId="{D4874575-9D5F-4522-B597-BAAE9F74DFF7}" srcOrd="2" destOrd="0" presId="urn:microsoft.com/office/officeart/2005/8/layout/vList4#1"/>
    <dgm:cxn modelId="{BA1A55A6-A8C6-432C-AF17-7FAB0B4988CD}" type="presParOf" srcId="{99F43A57-1D8B-40A5-942C-C3462164F822}" destId="{95803AEA-3094-462C-8C07-B0817F1940E9}" srcOrd="5" destOrd="0" presId="urn:microsoft.com/office/officeart/2005/8/layout/vList4#1"/>
    <dgm:cxn modelId="{B7BE5A4A-44F5-4C39-BC02-AE656DF5D4FB}" type="presParOf" srcId="{99F43A57-1D8B-40A5-942C-C3462164F822}" destId="{8D936FD8-F1E2-4983-A4C1-C19E68D73160}" srcOrd="6" destOrd="0" presId="urn:microsoft.com/office/officeart/2005/8/layout/vList4#1"/>
    <dgm:cxn modelId="{2FA2E1B6-0A28-4ED1-A23E-51BB13FF3BA7}" type="presParOf" srcId="{8D936FD8-F1E2-4983-A4C1-C19E68D73160}" destId="{F3C27B81-AF87-4F4C-85C4-643103215B65}" srcOrd="0" destOrd="0" presId="urn:microsoft.com/office/officeart/2005/8/layout/vList4#1"/>
    <dgm:cxn modelId="{BF990443-2B24-416B-848A-8B930F23111E}" type="presParOf" srcId="{8D936FD8-F1E2-4983-A4C1-C19E68D73160}" destId="{B029CC6C-F6F4-4837-A5DB-FEA88C354450}" srcOrd="1" destOrd="0" presId="urn:microsoft.com/office/officeart/2005/8/layout/vList4#1"/>
    <dgm:cxn modelId="{4FC6373B-AA6B-4FFD-8C81-170B18AF255E}" type="presParOf" srcId="{8D936FD8-F1E2-4983-A4C1-C19E68D73160}" destId="{F6120A5C-F228-459F-BDB4-14C3EB6E8F18}" srcOrd="2" destOrd="0" presId="urn:microsoft.com/office/officeart/2005/8/layout/vList4#1"/>
    <dgm:cxn modelId="{B7223025-D284-4D09-87A6-8489191D789A}" type="presParOf" srcId="{99F43A57-1D8B-40A5-942C-C3462164F822}" destId="{4B0E33BE-6959-4D65-A55E-F874A49C9D77}" srcOrd="7" destOrd="0" presId="urn:microsoft.com/office/officeart/2005/8/layout/vList4#1"/>
    <dgm:cxn modelId="{2EB88865-D7DF-42CC-B838-46971D9535BF}" type="presParOf" srcId="{99F43A57-1D8B-40A5-942C-C3462164F822}" destId="{C6670378-E23C-4FC0-B812-CE779459586F}" srcOrd="8" destOrd="0" presId="urn:microsoft.com/office/officeart/2005/8/layout/vList4#1"/>
    <dgm:cxn modelId="{721EFC6B-9A0A-4A48-BD3C-CCB6A991DA46}" type="presParOf" srcId="{C6670378-E23C-4FC0-B812-CE779459586F}" destId="{03CB52DF-6776-4E3F-BB63-644F46BEC5F0}" srcOrd="0" destOrd="0" presId="urn:microsoft.com/office/officeart/2005/8/layout/vList4#1"/>
    <dgm:cxn modelId="{D475125A-B050-4FD6-A10B-10BE3A8587FB}" type="presParOf" srcId="{C6670378-E23C-4FC0-B812-CE779459586F}" destId="{74241464-C254-4B7C-B1E5-B0A396026AEC}" srcOrd="1" destOrd="0" presId="urn:microsoft.com/office/officeart/2005/8/layout/vList4#1"/>
    <dgm:cxn modelId="{9FC476CA-1ED8-4974-9404-25FD50743735}" type="presParOf" srcId="{C6670378-E23C-4FC0-B812-CE779459586F}" destId="{044BB936-B4DB-4A3D-8C66-1FCC1547793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0F034-9D9A-4B4F-B8DF-072D745E4C5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BE3C87-7A1E-4D6D-92D8-06141C853F2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Сентябрь</a:t>
          </a:r>
        </a:p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ноябрь</a:t>
          </a:r>
          <a:endParaRPr lang="ru-RU" sz="12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077B9C-1897-4D44-96A0-A7E0F596C785}" type="parTrans" cxnId="{B6B7C0FF-DFF2-468A-B152-B51C5D96D1B7}">
      <dgm:prSet/>
      <dgm:spPr/>
      <dgm:t>
        <a:bodyPr/>
        <a:lstStyle/>
        <a:p>
          <a:endParaRPr lang="ru-RU"/>
        </a:p>
      </dgm:t>
    </dgm:pt>
    <dgm:pt modelId="{7EFB473B-F7A9-49A2-AF8F-D73138DC31A9}" type="sibTrans" cxnId="{B6B7C0FF-DFF2-468A-B152-B51C5D96D1B7}">
      <dgm:prSet/>
      <dgm:spPr/>
      <dgm:t>
        <a:bodyPr/>
        <a:lstStyle/>
        <a:p>
          <a:endParaRPr lang="ru-RU"/>
        </a:p>
      </dgm:t>
    </dgm:pt>
    <dgm:pt modelId="{310D57BF-5130-426E-BA92-3F0D88EC1E6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Сбор средств для реализации проекта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F88E54-F7E4-4C1C-9307-02F63E818E41}" type="parTrans" cxnId="{233C4208-24F8-48B7-9EB3-66B739E1BA10}">
      <dgm:prSet/>
      <dgm:spPr/>
      <dgm:t>
        <a:bodyPr/>
        <a:lstStyle/>
        <a:p>
          <a:endParaRPr lang="ru-RU"/>
        </a:p>
      </dgm:t>
    </dgm:pt>
    <dgm:pt modelId="{02C7154E-D102-45F6-B69C-34DDDB2B1153}" type="sibTrans" cxnId="{233C4208-24F8-48B7-9EB3-66B739E1BA10}">
      <dgm:prSet/>
      <dgm:spPr/>
      <dgm:t>
        <a:bodyPr/>
        <a:lstStyle/>
        <a:p>
          <a:endParaRPr lang="ru-RU"/>
        </a:p>
      </dgm:t>
    </dgm:pt>
    <dgm:pt modelId="{9749612D-A4DA-493B-8913-3A085C33F8DE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</a:p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Декабрь</a:t>
          </a:r>
        </a:p>
        <a:p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январь</a:t>
          </a:r>
          <a:endParaRPr lang="ru-RU" sz="105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3C3474-A3AC-472F-B838-3C64C57C26D8}" type="parTrans" cxnId="{2884D568-91C6-46AE-B497-FC8247142B8E}">
      <dgm:prSet/>
      <dgm:spPr/>
      <dgm:t>
        <a:bodyPr/>
        <a:lstStyle/>
        <a:p>
          <a:endParaRPr lang="ru-RU"/>
        </a:p>
      </dgm:t>
    </dgm:pt>
    <dgm:pt modelId="{E870C765-6ABA-4BF0-BAB0-A6FD1EB87A12}" type="sibTrans" cxnId="{2884D568-91C6-46AE-B497-FC8247142B8E}">
      <dgm:prSet/>
      <dgm:spPr/>
      <dgm:t>
        <a:bodyPr/>
        <a:lstStyle/>
        <a:p>
          <a:endParaRPr lang="ru-RU"/>
        </a:p>
      </dgm:t>
    </dgm:pt>
    <dgm:pt modelId="{F421B9B0-46D3-417A-B7C7-284F6FA5C9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Создание проекта и его реализация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112378-AEFD-40E4-85F7-4A547498075C}" type="parTrans" cxnId="{8A7C26B0-2B72-4C77-8A88-D869F59165C7}">
      <dgm:prSet/>
      <dgm:spPr/>
      <dgm:t>
        <a:bodyPr/>
        <a:lstStyle/>
        <a:p>
          <a:endParaRPr lang="ru-RU"/>
        </a:p>
      </dgm:t>
    </dgm:pt>
    <dgm:pt modelId="{B7F00338-6100-4B1F-A422-AC5877EB467B}" type="sibTrans" cxnId="{8A7C26B0-2B72-4C77-8A88-D869F59165C7}">
      <dgm:prSet/>
      <dgm:spPr/>
      <dgm:t>
        <a:bodyPr/>
        <a:lstStyle/>
        <a:p>
          <a:endParaRPr lang="ru-RU"/>
        </a:p>
      </dgm:t>
    </dgm:pt>
    <dgm:pt modelId="{0BF2E8BC-57DA-4043-ADE6-441C4D4E8F5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</a:p>
        <a:p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Февраль</a:t>
          </a:r>
        </a:p>
        <a:p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апрель</a:t>
          </a:r>
          <a:endParaRPr lang="ru-RU" sz="11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D6528-2902-4EC2-8170-7D9B3F222945}" type="parTrans" cxnId="{D48A7655-B656-4637-BAAF-8449AE6903DD}">
      <dgm:prSet/>
      <dgm:spPr/>
      <dgm:t>
        <a:bodyPr/>
        <a:lstStyle/>
        <a:p>
          <a:endParaRPr lang="ru-RU"/>
        </a:p>
      </dgm:t>
    </dgm:pt>
    <dgm:pt modelId="{7F87DE31-B273-4B10-A9F5-3C7465FA5320}" type="sibTrans" cxnId="{D48A7655-B656-4637-BAAF-8449AE6903DD}">
      <dgm:prSet/>
      <dgm:spPr/>
      <dgm:t>
        <a:bodyPr/>
        <a:lstStyle/>
        <a:p>
          <a:endParaRPr lang="ru-RU"/>
        </a:p>
      </dgm:t>
    </dgm:pt>
    <dgm:pt modelId="{148BF3F8-7403-4164-B732-606C3ABA76C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Доработка и контроль за выполнением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F23219-3476-46CF-B7C5-B8A89603737A}" type="parTrans" cxnId="{DA1E4659-DE5C-49A3-B8D9-856AD5A6EC46}">
      <dgm:prSet/>
      <dgm:spPr/>
      <dgm:t>
        <a:bodyPr/>
        <a:lstStyle/>
        <a:p>
          <a:endParaRPr lang="ru-RU"/>
        </a:p>
      </dgm:t>
    </dgm:pt>
    <dgm:pt modelId="{4F1759AA-46AD-49E7-AD07-FB5D530E6CC2}" type="sibTrans" cxnId="{DA1E4659-DE5C-49A3-B8D9-856AD5A6EC46}">
      <dgm:prSet/>
      <dgm:spPr/>
      <dgm:t>
        <a:bodyPr/>
        <a:lstStyle/>
        <a:p>
          <a:endParaRPr lang="ru-RU"/>
        </a:p>
      </dgm:t>
    </dgm:pt>
    <dgm:pt modelId="{D0CF45C7-EA79-425D-A0A5-2310D095497E}" type="pres">
      <dgm:prSet presAssocID="{5DC0F034-9D9A-4B4F-B8DF-072D745E4C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F1BB6-7152-4F0F-B1D9-B9CF7E4B7A73}" type="pres">
      <dgm:prSet presAssocID="{DFBE3C87-7A1E-4D6D-92D8-06141C853F21}" presName="composite" presStyleCnt="0"/>
      <dgm:spPr/>
    </dgm:pt>
    <dgm:pt modelId="{A1D68538-90FC-44DD-B540-D88A5D1966C6}" type="pres">
      <dgm:prSet presAssocID="{DFBE3C87-7A1E-4D6D-92D8-06141C853F21}" presName="parentText" presStyleLbl="alignNode1" presStyleIdx="0" presStyleCnt="3" custScaleY="147713" custLinFactNeighborX="-2977" custLinFactNeighborY="8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9CB2A-9048-4505-9502-D9D71BC2BCC4}" type="pres">
      <dgm:prSet presAssocID="{DFBE3C87-7A1E-4D6D-92D8-06141C853F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29D9-0E63-47ED-BBC9-E920FA3A22D9}" type="pres">
      <dgm:prSet presAssocID="{7EFB473B-F7A9-49A2-AF8F-D73138DC31A9}" presName="sp" presStyleCnt="0"/>
      <dgm:spPr/>
    </dgm:pt>
    <dgm:pt modelId="{46D89911-8A72-49B0-9A63-DE50B6F3627D}" type="pres">
      <dgm:prSet presAssocID="{9749612D-A4DA-493B-8913-3A085C33F8DE}" presName="composite" presStyleCnt="0"/>
      <dgm:spPr/>
    </dgm:pt>
    <dgm:pt modelId="{2E83C263-44BD-4A1D-996E-A481D044DBB3}" type="pres">
      <dgm:prSet presAssocID="{9749612D-A4DA-493B-8913-3A085C33F8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DD72C-02F9-46E8-8D87-965C69FEB8B8}" type="pres">
      <dgm:prSet presAssocID="{9749612D-A4DA-493B-8913-3A085C33F8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E0BA-757B-4F29-A015-4CDAC452A774}" type="pres">
      <dgm:prSet presAssocID="{E870C765-6ABA-4BF0-BAB0-A6FD1EB87A12}" presName="sp" presStyleCnt="0"/>
      <dgm:spPr/>
    </dgm:pt>
    <dgm:pt modelId="{E44AF74F-2ACC-4235-86FD-B483966D84BB}" type="pres">
      <dgm:prSet presAssocID="{0BF2E8BC-57DA-4043-ADE6-441C4D4E8F5B}" presName="composite" presStyleCnt="0"/>
      <dgm:spPr/>
    </dgm:pt>
    <dgm:pt modelId="{2248C499-B297-407E-BB11-ECE8507456EF}" type="pres">
      <dgm:prSet presAssocID="{0BF2E8BC-57DA-4043-ADE6-441C4D4E8F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EAB22-CB64-4EE7-AE95-BF7210C2C232}" type="pres">
      <dgm:prSet presAssocID="{0BF2E8BC-57DA-4043-ADE6-441C4D4E8F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4D568-91C6-46AE-B497-FC8247142B8E}" srcId="{5DC0F034-9D9A-4B4F-B8DF-072D745E4C52}" destId="{9749612D-A4DA-493B-8913-3A085C33F8DE}" srcOrd="1" destOrd="0" parTransId="{DE3C3474-A3AC-472F-B838-3C64C57C26D8}" sibTransId="{E870C765-6ABA-4BF0-BAB0-A6FD1EB87A12}"/>
    <dgm:cxn modelId="{54F2DEA1-FB79-4C36-9101-B7D0CD52B2E8}" type="presOf" srcId="{F421B9B0-46D3-417A-B7C7-284F6FA5C92A}" destId="{535DD72C-02F9-46E8-8D87-965C69FEB8B8}" srcOrd="0" destOrd="0" presId="urn:microsoft.com/office/officeart/2005/8/layout/chevron2"/>
    <dgm:cxn modelId="{4ED3DAA0-F719-4ECE-AECE-271885990604}" type="presOf" srcId="{9749612D-A4DA-493B-8913-3A085C33F8DE}" destId="{2E83C263-44BD-4A1D-996E-A481D044DBB3}" srcOrd="0" destOrd="0" presId="urn:microsoft.com/office/officeart/2005/8/layout/chevron2"/>
    <dgm:cxn modelId="{D48A7655-B656-4637-BAAF-8449AE6903DD}" srcId="{5DC0F034-9D9A-4B4F-B8DF-072D745E4C52}" destId="{0BF2E8BC-57DA-4043-ADE6-441C4D4E8F5B}" srcOrd="2" destOrd="0" parTransId="{AE4D6528-2902-4EC2-8170-7D9B3F222945}" sibTransId="{7F87DE31-B273-4B10-A9F5-3C7465FA5320}"/>
    <dgm:cxn modelId="{233C4208-24F8-48B7-9EB3-66B739E1BA10}" srcId="{DFBE3C87-7A1E-4D6D-92D8-06141C853F21}" destId="{310D57BF-5130-426E-BA92-3F0D88EC1E60}" srcOrd="0" destOrd="0" parTransId="{07F88E54-F7E4-4C1C-9307-02F63E818E41}" sibTransId="{02C7154E-D102-45F6-B69C-34DDDB2B1153}"/>
    <dgm:cxn modelId="{C67D96C0-A5DC-4A7C-93A8-B7F8A0ECC481}" type="presOf" srcId="{5DC0F034-9D9A-4B4F-B8DF-072D745E4C52}" destId="{D0CF45C7-EA79-425D-A0A5-2310D095497E}" srcOrd="0" destOrd="0" presId="urn:microsoft.com/office/officeart/2005/8/layout/chevron2"/>
    <dgm:cxn modelId="{B6B7C0FF-DFF2-468A-B152-B51C5D96D1B7}" srcId="{5DC0F034-9D9A-4B4F-B8DF-072D745E4C52}" destId="{DFBE3C87-7A1E-4D6D-92D8-06141C853F21}" srcOrd="0" destOrd="0" parTransId="{74077B9C-1897-4D44-96A0-A7E0F596C785}" sibTransId="{7EFB473B-F7A9-49A2-AF8F-D73138DC31A9}"/>
    <dgm:cxn modelId="{DA1E4659-DE5C-49A3-B8D9-856AD5A6EC46}" srcId="{0BF2E8BC-57DA-4043-ADE6-441C4D4E8F5B}" destId="{148BF3F8-7403-4164-B732-606C3ABA76CD}" srcOrd="0" destOrd="0" parTransId="{97F23219-3476-46CF-B7C5-B8A89603737A}" sibTransId="{4F1759AA-46AD-49E7-AD07-FB5D530E6CC2}"/>
    <dgm:cxn modelId="{ECEE86B7-01C2-4C7D-8A50-3C3B6210FF0D}" type="presOf" srcId="{310D57BF-5130-426E-BA92-3F0D88EC1E60}" destId="{9AE9CB2A-9048-4505-9502-D9D71BC2BCC4}" srcOrd="0" destOrd="0" presId="urn:microsoft.com/office/officeart/2005/8/layout/chevron2"/>
    <dgm:cxn modelId="{8A7C26B0-2B72-4C77-8A88-D869F59165C7}" srcId="{9749612D-A4DA-493B-8913-3A085C33F8DE}" destId="{F421B9B0-46D3-417A-B7C7-284F6FA5C92A}" srcOrd="0" destOrd="0" parTransId="{53112378-AEFD-40E4-85F7-4A547498075C}" sibTransId="{B7F00338-6100-4B1F-A422-AC5877EB467B}"/>
    <dgm:cxn modelId="{9B7F8DAD-350C-4D28-8259-1059133C368F}" type="presOf" srcId="{DFBE3C87-7A1E-4D6D-92D8-06141C853F21}" destId="{A1D68538-90FC-44DD-B540-D88A5D1966C6}" srcOrd="0" destOrd="0" presId="urn:microsoft.com/office/officeart/2005/8/layout/chevron2"/>
    <dgm:cxn modelId="{A46E99AF-BBA4-4740-B10E-9C29EE306E7F}" type="presOf" srcId="{148BF3F8-7403-4164-B732-606C3ABA76CD}" destId="{292EAB22-CB64-4EE7-AE95-BF7210C2C232}" srcOrd="0" destOrd="0" presId="urn:microsoft.com/office/officeart/2005/8/layout/chevron2"/>
    <dgm:cxn modelId="{1C0CBF5A-47FB-47C0-9DDC-35CD32A7EAA1}" type="presOf" srcId="{0BF2E8BC-57DA-4043-ADE6-441C4D4E8F5B}" destId="{2248C499-B297-407E-BB11-ECE8507456EF}" srcOrd="0" destOrd="0" presId="urn:microsoft.com/office/officeart/2005/8/layout/chevron2"/>
    <dgm:cxn modelId="{51BBA45B-DB4F-4BEA-BAD5-ECF4CB1537CF}" type="presParOf" srcId="{D0CF45C7-EA79-425D-A0A5-2310D095497E}" destId="{E70F1BB6-7152-4F0F-B1D9-B9CF7E4B7A73}" srcOrd="0" destOrd="0" presId="urn:microsoft.com/office/officeart/2005/8/layout/chevron2"/>
    <dgm:cxn modelId="{D60DFA1F-9397-465C-9E3A-BF6F0F660FB9}" type="presParOf" srcId="{E70F1BB6-7152-4F0F-B1D9-B9CF7E4B7A73}" destId="{A1D68538-90FC-44DD-B540-D88A5D1966C6}" srcOrd="0" destOrd="0" presId="urn:microsoft.com/office/officeart/2005/8/layout/chevron2"/>
    <dgm:cxn modelId="{C8A529B3-55E2-4DE8-9B35-47554721CF76}" type="presParOf" srcId="{E70F1BB6-7152-4F0F-B1D9-B9CF7E4B7A73}" destId="{9AE9CB2A-9048-4505-9502-D9D71BC2BCC4}" srcOrd="1" destOrd="0" presId="urn:microsoft.com/office/officeart/2005/8/layout/chevron2"/>
    <dgm:cxn modelId="{84FF9938-CA2A-4F7C-A26B-973D05D77976}" type="presParOf" srcId="{D0CF45C7-EA79-425D-A0A5-2310D095497E}" destId="{EA7E29D9-0E63-47ED-BBC9-E920FA3A22D9}" srcOrd="1" destOrd="0" presId="urn:microsoft.com/office/officeart/2005/8/layout/chevron2"/>
    <dgm:cxn modelId="{234D2F24-AA52-4DA5-B96A-BFE3127155D0}" type="presParOf" srcId="{D0CF45C7-EA79-425D-A0A5-2310D095497E}" destId="{46D89911-8A72-49B0-9A63-DE50B6F3627D}" srcOrd="2" destOrd="0" presId="urn:microsoft.com/office/officeart/2005/8/layout/chevron2"/>
    <dgm:cxn modelId="{ECF6AC58-4C8D-4C55-A835-8CE2B46DB1BF}" type="presParOf" srcId="{46D89911-8A72-49B0-9A63-DE50B6F3627D}" destId="{2E83C263-44BD-4A1D-996E-A481D044DBB3}" srcOrd="0" destOrd="0" presId="urn:microsoft.com/office/officeart/2005/8/layout/chevron2"/>
    <dgm:cxn modelId="{092000BC-8029-4724-8741-B800BD6C3DF9}" type="presParOf" srcId="{46D89911-8A72-49B0-9A63-DE50B6F3627D}" destId="{535DD72C-02F9-46E8-8D87-965C69FEB8B8}" srcOrd="1" destOrd="0" presId="urn:microsoft.com/office/officeart/2005/8/layout/chevron2"/>
    <dgm:cxn modelId="{97F97A1D-8C32-4C63-9CE1-D4D6C42FD1A6}" type="presParOf" srcId="{D0CF45C7-EA79-425D-A0A5-2310D095497E}" destId="{F7E2E0BA-757B-4F29-A015-4CDAC452A774}" srcOrd="3" destOrd="0" presId="urn:microsoft.com/office/officeart/2005/8/layout/chevron2"/>
    <dgm:cxn modelId="{156063A9-B746-498D-A1F5-BE4BF885E526}" type="presParOf" srcId="{D0CF45C7-EA79-425D-A0A5-2310D095497E}" destId="{E44AF74F-2ACC-4235-86FD-B483966D84BB}" srcOrd="4" destOrd="0" presId="urn:microsoft.com/office/officeart/2005/8/layout/chevron2"/>
    <dgm:cxn modelId="{22424931-E135-4E6E-8CC9-5F970AF08ACA}" type="presParOf" srcId="{E44AF74F-2ACC-4235-86FD-B483966D84BB}" destId="{2248C499-B297-407E-BB11-ECE8507456EF}" srcOrd="0" destOrd="0" presId="urn:microsoft.com/office/officeart/2005/8/layout/chevron2"/>
    <dgm:cxn modelId="{F2D5A77B-BD56-40CB-A13C-9A20D183C04E}" type="presParOf" srcId="{E44AF74F-2ACC-4235-86FD-B483966D84BB}" destId="{292EAB22-CB64-4EE7-AE95-BF7210C2C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9284B-E480-46AB-9570-F4BDAEA7D294}">
      <dsp:nvSpPr>
        <dsp:cNvPr id="0" name=""/>
        <dsp:cNvSpPr/>
      </dsp:nvSpPr>
      <dsp:spPr>
        <a:xfrm>
          <a:off x="0" y="0"/>
          <a:ext cx="6096000" cy="681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Определение среды проекта</a:t>
          </a:r>
          <a:endParaRPr lang="ru-RU" sz="2300" kern="1200" dirty="0"/>
        </a:p>
      </dsp:txBody>
      <dsp:txXfrm>
        <a:off x="1287363" y="0"/>
        <a:ext cx="4808636" cy="681632"/>
      </dsp:txXfrm>
    </dsp:sp>
    <dsp:sp modelId="{8F6C40ED-F748-4F1B-A3D1-3466CFE002EB}">
      <dsp:nvSpPr>
        <dsp:cNvPr id="0" name=""/>
        <dsp:cNvSpPr/>
      </dsp:nvSpPr>
      <dsp:spPr>
        <a:xfrm>
          <a:off x="68163" y="68163"/>
          <a:ext cx="1219200" cy="545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24A6D-7C07-45E9-AF72-1E4DA4C8FA5B}">
      <dsp:nvSpPr>
        <dsp:cNvPr id="0" name=""/>
        <dsp:cNvSpPr/>
      </dsp:nvSpPr>
      <dsp:spPr>
        <a:xfrm>
          <a:off x="0" y="749796"/>
          <a:ext cx="6096000" cy="681632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Формулирование проекта</a:t>
          </a:r>
          <a:endParaRPr lang="ru-RU" sz="2300" kern="1200" dirty="0"/>
        </a:p>
      </dsp:txBody>
      <dsp:txXfrm>
        <a:off x="1287363" y="749796"/>
        <a:ext cx="4808636" cy="681632"/>
      </dsp:txXfrm>
    </dsp:sp>
    <dsp:sp modelId="{5454C0F2-2CF2-4DEA-B8CF-0117224A5E6A}">
      <dsp:nvSpPr>
        <dsp:cNvPr id="0" name=""/>
        <dsp:cNvSpPr/>
      </dsp:nvSpPr>
      <dsp:spPr>
        <a:xfrm>
          <a:off x="68163" y="817959"/>
          <a:ext cx="1219200" cy="545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7A2F3-9D3A-40D6-AB8E-F16F481068F6}">
      <dsp:nvSpPr>
        <dsp:cNvPr id="0" name=""/>
        <dsp:cNvSpPr/>
      </dsp:nvSpPr>
      <dsp:spPr>
        <a:xfrm>
          <a:off x="0" y="1653414"/>
          <a:ext cx="6096000" cy="68163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Планирование проекта</a:t>
          </a:r>
          <a:endParaRPr lang="ru-RU" sz="2300" kern="1200" dirty="0"/>
        </a:p>
      </dsp:txBody>
      <dsp:txXfrm>
        <a:off x="1287363" y="1653414"/>
        <a:ext cx="4808636" cy="681632"/>
      </dsp:txXfrm>
    </dsp:sp>
    <dsp:sp modelId="{36E50262-3B0B-4B36-B702-094F83D20DFA}">
      <dsp:nvSpPr>
        <dsp:cNvPr id="0" name=""/>
        <dsp:cNvSpPr/>
      </dsp:nvSpPr>
      <dsp:spPr>
        <a:xfrm>
          <a:off x="70717" y="1499592"/>
          <a:ext cx="1214091" cy="9892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81000" b="-8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27B81-AF87-4F4C-85C4-643103215B65}">
      <dsp:nvSpPr>
        <dsp:cNvPr id="0" name=""/>
        <dsp:cNvSpPr/>
      </dsp:nvSpPr>
      <dsp:spPr>
        <a:xfrm>
          <a:off x="0" y="2557033"/>
          <a:ext cx="6096000" cy="68163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Техническое выполнение проекта</a:t>
          </a:r>
          <a:endParaRPr lang="ru-RU" sz="2300" kern="1200" dirty="0"/>
        </a:p>
      </dsp:txBody>
      <dsp:txXfrm>
        <a:off x="1287363" y="2557033"/>
        <a:ext cx="4808636" cy="681632"/>
      </dsp:txXfrm>
    </dsp:sp>
    <dsp:sp modelId="{B029CC6C-F6F4-4837-A5DB-FEA88C354450}">
      <dsp:nvSpPr>
        <dsp:cNvPr id="0" name=""/>
        <dsp:cNvSpPr/>
      </dsp:nvSpPr>
      <dsp:spPr>
        <a:xfrm>
          <a:off x="68163" y="2625196"/>
          <a:ext cx="1219200" cy="545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B52DF-6776-4E3F-BB63-644F46BEC5F0}">
      <dsp:nvSpPr>
        <dsp:cNvPr id="0" name=""/>
        <dsp:cNvSpPr/>
      </dsp:nvSpPr>
      <dsp:spPr>
        <a:xfrm>
          <a:off x="13820" y="3344014"/>
          <a:ext cx="6096000" cy="68163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Контроль над выполнением проекта</a:t>
          </a:r>
          <a:endParaRPr lang="ru-RU" sz="2300" kern="1200" dirty="0"/>
        </a:p>
      </dsp:txBody>
      <dsp:txXfrm>
        <a:off x="1301184" y="3344014"/>
        <a:ext cx="4808636" cy="681632"/>
      </dsp:txXfrm>
    </dsp:sp>
    <dsp:sp modelId="{74241464-C254-4B7C-B1E5-B0A396026AEC}">
      <dsp:nvSpPr>
        <dsp:cNvPr id="0" name=""/>
        <dsp:cNvSpPr/>
      </dsp:nvSpPr>
      <dsp:spPr>
        <a:xfrm rot="21480000">
          <a:off x="-13820" y="3332846"/>
          <a:ext cx="1410809" cy="7560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68538-90FC-44DD-B540-D88A5D1966C6}">
      <dsp:nvSpPr>
        <dsp:cNvPr id="0" name=""/>
        <dsp:cNvSpPr/>
      </dsp:nvSpPr>
      <dsp:spPr>
        <a:xfrm rot="5400000">
          <a:off x="-507299" y="620040"/>
          <a:ext cx="1928499" cy="9139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Сентябрь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ноябрь</a:t>
          </a:r>
          <a:endParaRPr lang="ru-RU" sz="12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507299" y="620040"/>
        <a:ext cx="1928499" cy="913900"/>
      </dsp:txXfrm>
    </dsp:sp>
    <dsp:sp modelId="{9AE9CB2A-9048-4505-9502-D9D71BC2BCC4}">
      <dsp:nvSpPr>
        <dsp:cNvPr id="0" name=""/>
        <dsp:cNvSpPr/>
      </dsp:nvSpPr>
      <dsp:spPr>
        <a:xfrm rot="5400000">
          <a:off x="3611936" y="-2383042"/>
          <a:ext cx="848621" cy="6244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Сбор средств для реализации проекта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11936" y="-2383042"/>
        <a:ext cx="848621" cy="6244693"/>
      </dsp:txXfrm>
    </dsp:sp>
    <dsp:sp modelId="{2E83C263-44BD-4A1D-996E-A481D044DBB3}">
      <dsp:nvSpPr>
        <dsp:cNvPr id="0" name=""/>
        <dsp:cNvSpPr/>
      </dsp:nvSpPr>
      <dsp:spPr>
        <a:xfrm rot="5400000">
          <a:off x="-195835" y="1961934"/>
          <a:ext cx="1305571" cy="91390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Декабрь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январь</a:t>
          </a:r>
          <a:endParaRPr lang="ru-RU" sz="105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95835" y="1961934"/>
        <a:ext cx="1305571" cy="913900"/>
      </dsp:txXfrm>
    </dsp:sp>
    <dsp:sp modelId="{535DD72C-02F9-46E8-8D87-965C69FEB8B8}">
      <dsp:nvSpPr>
        <dsp:cNvPr id="0" name=""/>
        <dsp:cNvSpPr/>
      </dsp:nvSpPr>
      <dsp:spPr>
        <a:xfrm rot="5400000">
          <a:off x="3611936" y="-931937"/>
          <a:ext cx="848621" cy="6244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Создание проекта и его реализация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611936" y="-931937"/>
        <a:ext cx="848621" cy="6244693"/>
      </dsp:txXfrm>
    </dsp:sp>
    <dsp:sp modelId="{2248C499-B297-407E-BB11-ECE8507456EF}">
      <dsp:nvSpPr>
        <dsp:cNvPr id="0" name=""/>
        <dsp:cNvSpPr/>
      </dsp:nvSpPr>
      <dsp:spPr>
        <a:xfrm rot="5400000">
          <a:off x="-195835" y="3101576"/>
          <a:ext cx="1305571" cy="91390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Февраль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апрель</a:t>
          </a:r>
          <a:endParaRPr lang="ru-RU" sz="11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95835" y="3101576"/>
        <a:ext cx="1305571" cy="913900"/>
      </dsp:txXfrm>
    </dsp:sp>
    <dsp:sp modelId="{292EAB22-CB64-4EE7-AE95-BF7210C2C232}">
      <dsp:nvSpPr>
        <dsp:cNvPr id="0" name=""/>
        <dsp:cNvSpPr/>
      </dsp:nvSpPr>
      <dsp:spPr>
        <a:xfrm rot="5400000">
          <a:off x="4068886" y="-249245"/>
          <a:ext cx="848621" cy="7158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Доработка и контроль за выполнением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68886" y="-249245"/>
        <a:ext cx="848621" cy="715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F3CC-AA00-40BA-A82C-0AAF7E48D148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7778-B573-4C41-8A8F-DBA3A2E5A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707F-B322-4C2F-A89A-49F7AE0EF900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1C80-E4C9-4BFF-844E-7A9F86DA7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A44F-52EB-440F-B38D-E567D4E07DEB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7028-7DBC-40F0-9663-321B8F89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AE0E-8714-4A43-A5B6-0AF2D2F09F2E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247D-834D-45BF-A810-84EFA4777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021C-BF44-4BF3-9FD5-1156509EF436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4900-6A26-40CD-8368-C7E57D2B6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BDDD-4B63-4B7D-82E2-DC432FCA555D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12C8-635F-4228-90F3-3785F6D29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1D59-580F-4E31-A2BB-FC852DD6312B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98BF-205C-4D18-B639-8F884DB1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C29E-7B9C-40D2-B954-6817130E1A97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B202-A990-4DE4-BB79-4ECE8C97B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F3E6-08B1-4DBA-B085-96061A35C4D9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3D1F-4D27-4226-8EE4-6A4F1C15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CD80-2618-40D2-97FF-2D68C413522F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5EBD-F87F-4F09-B04B-57E3D222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9983-3570-430F-B876-3FC66FBFD947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2D64-4B5C-4056-AFA4-54BE708F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8D61F-B1D9-49D4-A9F4-548980766B3E}" type="datetimeFigureOut">
              <a:rPr lang="ru-RU"/>
              <a:pPr>
                <a:defRPr/>
              </a:pPr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AAF5AD-32D7-45C7-A105-425C2294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7138"/>
            <a:ext cx="91440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i.pinimg.com/originals/60/d5/5f/60d55f5e7c413f3bac13c620322047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428875"/>
            <a:ext cx="26844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571625"/>
            <a:ext cx="7858125" cy="928688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2928938"/>
            <a:ext cx="8001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и анализ мнений обучающихся о школьном пространстве и вариантов его изменений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дизайн - проекта «Лабиринты разума»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Мозговой штурм «Что ?Где? Когда?»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Аккумуляция финансовых накоплений для реализации проекта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«Лабиринты разума»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916113"/>
            <a:ext cx="95408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375" y="1196975"/>
            <a:ext cx="7858125" cy="928688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управления проектом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10294" t="35483" r="2632"/>
          <a:stretch>
            <a:fillRect/>
          </a:stretch>
        </p:blipFill>
        <p:spPr bwMode="auto">
          <a:xfrm rot="10119168">
            <a:off x="0" y="1484313"/>
            <a:ext cx="95408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313" y="1335088"/>
            <a:ext cx="7858125" cy="92868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Рабочий план реализации проекта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571472" y="2000240"/>
          <a:ext cx="807249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484313"/>
            <a:ext cx="95408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313" y="1335088"/>
            <a:ext cx="7858125" cy="92868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ДИЗАЙН-ПРОЕКТ 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013" y="2314575"/>
            <a:ext cx="5795962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10294" t="35483" r="2632"/>
          <a:stretch>
            <a:fillRect/>
          </a:stretch>
        </p:blipFill>
        <p:spPr bwMode="auto">
          <a:xfrm rot="10280549">
            <a:off x="-263525" y="323850"/>
            <a:ext cx="138731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4467225"/>
            <a:ext cx="2951163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716338"/>
            <a:ext cx="2241550" cy="298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13" y="1412875"/>
            <a:ext cx="2082800" cy="2774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7858125" cy="928688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ПРОЕКТОМ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412875"/>
            <a:ext cx="2087563" cy="2862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ru-RU" smtClean="0"/>
              <a:t>Отказ от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285875"/>
            <a:ext cx="64008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63" y="2214563"/>
            <a:ext cx="750093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 от телефонов во время учебного процесса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читательских навыков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школьной комфортной среды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функциональной грамотности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 возможностей воспитательных функций</a:t>
            </a:r>
          </a:p>
        </p:txBody>
      </p:sp>
      <p:pic>
        <p:nvPicPr>
          <p:cNvPr id="16390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3" cstate="print"/>
          <a:srcRect l="10294" t="35483" r="2632"/>
          <a:stretch>
            <a:fillRect/>
          </a:stretch>
        </p:blipFill>
        <p:spPr bwMode="auto">
          <a:xfrm rot="2837252">
            <a:off x="0" y="1485900"/>
            <a:ext cx="954087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ru-RU" smtClean="0"/>
              <a:t>Отказ от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285875"/>
            <a:ext cx="64008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результатов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s://cf.ppt-online.org/files/slide/h/hl2ZDFHena3k6d47ER5SsWQovKzqPymOVpuLGt/slid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5388"/>
            <a:ext cx="91440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ru-RU" smtClean="0"/>
              <a:t>Отказ от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285875"/>
            <a:ext cx="64008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5143500"/>
            <a:ext cx="14652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4572000" y="4357688"/>
            <a:ext cx="2428875" cy="1428750"/>
          </a:xfrm>
          <a:prstGeom prst="wedgeEllipseCallout">
            <a:avLst>
              <a:gd name="adj1" fmla="val 63637"/>
              <a:gd name="adj2" fmla="val 933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643438" y="48577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Мы ждём Ваших предложений!</a:t>
            </a: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539750" y="1989138"/>
            <a:ext cx="8147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Работа по формированию комфортной школьной среды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Увеличение количество игрового материала, занимательных заданий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Использование проектных мощностей в образовательной и воспитательной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ru-RU" smtClean="0"/>
              <a:t>Отказ от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1285875"/>
            <a:ext cx="6400800" cy="7858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Бюджет  проекта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26 559 рублей  00 копеек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428625" y="364331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endParaRPr lang="ru-RU" sz="2000" u="sng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2000" u="sng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8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071688"/>
          <a:ext cx="8569325" cy="44719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63297"/>
                <a:gridCol w="2714743"/>
                <a:gridCol w="2891284"/>
              </a:tblGrid>
              <a:tr h="7547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Цена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Источник финансирования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  <a:tr h="542080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Книжные полки -2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шт</a:t>
                      </a:r>
                      <a:endParaRPr lang="ru-RU" sz="1800" u="none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5030.00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Сдача макулатуры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  <a:tr h="542080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Письменные столы - 2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шт</a:t>
                      </a:r>
                      <a:endParaRPr lang="ru-RU" sz="1800" u="none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2530.00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Сдача макулатуры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  <a:tr h="1078276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Баннер</a:t>
                      </a:r>
                      <a:endParaRPr lang="ru-RU" sz="1800" u="none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1160.00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Сдача в аренду реквизитов для праздника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 для изготовления пуфиков</a:t>
                      </a:r>
                      <a:endParaRPr lang="ru-RU" sz="1800" u="none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2261.00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Реализация от</a:t>
                      </a:r>
                      <a:r>
                        <a:rPr lang="ru-RU" sz="1800" baseline="0" dirty="0" smtClean="0"/>
                        <a:t> продажи на осенней ярмарки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  <a:tr h="914540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Интерактивная карта, серия книг «Наш мир от А до Я», развивающие игры</a:t>
                      </a:r>
                      <a:endParaRPr lang="ru-RU" sz="1800" u="none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15 578.00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Спонсорские средства</a:t>
                      </a:r>
                      <a:endParaRPr lang="ru-RU" sz="1800" dirty="0"/>
                    </a:p>
                  </a:txBody>
                  <a:tcPr marL="91443" marR="91443"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214438"/>
            <a:ext cx="9540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963" y="711200"/>
            <a:ext cx="64008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2048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11259" y="1259334"/>
            <a:ext cx="6804248" cy="5103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250950" y="692150"/>
            <a:ext cx="6400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43013"/>
            <a:ext cx="8286750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«Лучший ученический класс -2024»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00063" y="2636838"/>
            <a:ext cx="8286750" cy="1214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«Образовательный центр №1 г.Вольска», 4 корпус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71500" y="4286250"/>
            <a:ext cx="8286750" cy="1214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уководитель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Петрова Ирина Алексеевна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25" y="5929313"/>
            <a:ext cx="4429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г.Вольск,2024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214438"/>
            <a:ext cx="9540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ru-RU" smtClean="0"/>
              <a:t>Отказ от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5085184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69635" y="1125091"/>
            <a:ext cx="6591193" cy="399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214438"/>
            <a:ext cx="40671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600" y="1412875"/>
            <a:ext cx="7500938" cy="3286125"/>
          </a:xfrm>
        </p:spPr>
        <p:txBody>
          <a:bodyPr rtlCol="0">
            <a:normAutofit fontScale="40000" lnSpcReduction="20000"/>
          </a:bodyPr>
          <a:lstStyle/>
          <a:p>
            <a:pPr eaLnBrk="1" hangingPunct="1">
              <a:defRPr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проект формирования школьного пространства  предназначен </a:t>
            </a:r>
          </a:p>
          <a:p>
            <a:pPr eaLnBrk="1" hangingPunct="1">
              <a:defRPr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</a:t>
            </a:r>
          </a:p>
          <a:p>
            <a:pPr eaLnBrk="1" hangingPunct="1">
              <a:defRPr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1-11 классов</a:t>
            </a:r>
          </a:p>
          <a:p>
            <a:pPr eaLnBrk="1" hangingPunct="1">
              <a:defRPr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рассчитан на 2 года </a:t>
            </a:r>
          </a:p>
          <a:p>
            <a:pPr eaLnBrk="1" hangingPunct="1">
              <a:defRPr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 сентября 2023 г – май 2025 г).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s://www.synergis.com/wp-content/uploads/2013/07/nycpre-school_02_peterfritzky_4thyear_interiorde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784420" cy="21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427538" y="50450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Письмо Министерства просвещения РФ от 11 июля 2023 г. N СК-468/15 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"Об оформлении пространств образовательных организаций"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10294" t="35483" r="2632"/>
          <a:stretch>
            <a:fillRect/>
          </a:stretch>
        </p:blipFill>
        <p:spPr bwMode="auto">
          <a:xfrm rot="1822144">
            <a:off x="-349250" y="2773363"/>
            <a:ext cx="9539288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428750"/>
            <a:ext cx="8358188" cy="25717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проект призван  изменить отношение современного ученика к книге, сформировать устойчивую потребность в чтении художественной литературы с целью обогащения своего духовного мира , формирования  способности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самоопределению, саморазвитию, самовыражению.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s://static8.tgcnt.ru/posts/_0/ed/ed529764b1e387cecb0b5acf0ae848d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202113"/>
            <a:ext cx="3074988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2632" r="10294" b="35483"/>
          <a:stretch>
            <a:fillRect/>
          </a:stretch>
        </p:blipFill>
        <p:spPr bwMode="auto">
          <a:xfrm>
            <a:off x="0" y="1214438"/>
            <a:ext cx="9540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1785938"/>
            <a:ext cx="4502150" cy="4164012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обучающиеся </a:t>
            </a:r>
          </a:p>
          <a:p>
            <a:pPr eaLnBrk="1" hangingPunct="1"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класса, 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родители,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спонсоры,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педагог-библиотекарь ,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1" y="2492896"/>
            <a:ext cx="3621791" cy="219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10294" t="35483" r="2632"/>
          <a:stretch>
            <a:fillRect/>
          </a:stretch>
        </p:blipFill>
        <p:spPr bwMode="auto">
          <a:xfrm rot="5247606">
            <a:off x="785019" y="727869"/>
            <a:ext cx="7121525" cy="934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285875"/>
            <a:ext cx="8001000" cy="785813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мы создавали проект…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2781300"/>
            <a:ext cx="3033713" cy="229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425" y="2781300"/>
            <a:ext cx="3024188" cy="229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371725"/>
            <a:ext cx="2028825" cy="2703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TextBox 6"/>
          <p:cNvSpPr txBox="1"/>
          <p:nvPr/>
        </p:nvSpPr>
        <p:spPr>
          <a:xfrm>
            <a:off x="323850" y="5516563"/>
            <a:ext cx="266382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дизайн-проекта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7875" y="5527675"/>
            <a:ext cx="2663825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9813" y="5535613"/>
            <a:ext cx="2665412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«Что? Где? Когда?»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ogatyr.club/uploads/posts/2023-01/1674794728_bogatyr-club-p-geometricheskie-linii-na-prozrachnom-fone-1.png"/>
          <p:cNvPicPr>
            <a:picLocks noChangeAspect="1" noChangeArrowheads="1"/>
          </p:cNvPicPr>
          <p:nvPr/>
        </p:nvPicPr>
        <p:blipFill>
          <a:blip r:embed="rId2" cstate="print"/>
          <a:srcRect l="10294" t="35483" r="2632"/>
          <a:stretch>
            <a:fillRect/>
          </a:stretch>
        </p:blipFill>
        <p:spPr bwMode="auto">
          <a:xfrm rot="651574">
            <a:off x="0" y="1484313"/>
            <a:ext cx="95408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1143000"/>
            <a:ext cx="8001000" cy="928688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мы создавали проект…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" y="2060575"/>
            <a:ext cx="244792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6" descr="https://img01.kupiprodai.ru/022022/1645693137924.jpg"/>
          <p:cNvPicPr>
            <a:picLocks noChangeAspect="1" noChangeArrowheads="1"/>
          </p:cNvPicPr>
          <p:nvPr/>
        </p:nvPicPr>
        <p:blipFill>
          <a:blip r:embed="rId5" cstate="print"/>
          <a:srcRect r="2875" b="18105"/>
          <a:stretch>
            <a:fillRect/>
          </a:stretch>
        </p:blipFill>
        <p:spPr bwMode="auto">
          <a:xfrm>
            <a:off x="3851275" y="2505075"/>
            <a:ext cx="43211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1800" y="5732463"/>
            <a:ext cx="266382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 финансов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ярмарке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9338" y="5872163"/>
            <a:ext cx="2665412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 макулатуры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1143000"/>
            <a:ext cx="8001000" cy="928688"/>
          </a:xfrm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наш дружный класс!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2133600"/>
            <a:ext cx="1490663" cy="215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075" y="2133600"/>
            <a:ext cx="15113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4300" y="2133600"/>
            <a:ext cx="15113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5688" y="2165350"/>
            <a:ext cx="241935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5688" y="4505325"/>
            <a:ext cx="24193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213" y="4508500"/>
            <a:ext cx="1492250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6775" y="4508500"/>
            <a:ext cx="1512888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Рисунок 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510088"/>
            <a:ext cx="15113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20603577">
            <a:off x="416187" y="3693838"/>
            <a:ext cx="1385316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Следим за чистотой!</a:t>
            </a:r>
          </a:p>
        </p:txBody>
      </p:sp>
      <p:sp>
        <p:nvSpPr>
          <p:cNvPr id="14" name="Прямоугольник 13"/>
          <p:cNvSpPr/>
          <p:nvPr/>
        </p:nvSpPr>
        <p:spPr>
          <a:xfrm rot="20603577">
            <a:off x="2243034" y="2325688"/>
            <a:ext cx="1159292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 природу!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603577">
            <a:off x="4087539" y="2330896"/>
            <a:ext cx="1184940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Ценим учителей!</a:t>
            </a:r>
          </a:p>
        </p:txBody>
      </p:sp>
      <p:sp>
        <p:nvSpPr>
          <p:cNvPr id="16" name="Прямоугольник 15"/>
          <p:cNvSpPr/>
          <p:nvPr/>
        </p:nvSpPr>
        <p:spPr>
          <a:xfrm rot="20603577">
            <a:off x="7008387" y="3554436"/>
            <a:ext cx="1133644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Чтим традиции!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603577">
            <a:off x="354028" y="4703067"/>
            <a:ext cx="1423788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Укрепляем здоровье!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603577">
            <a:off x="2258369" y="4773960"/>
            <a:ext cx="1301959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 защищать!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603577">
            <a:off x="4007398" y="4705815"/>
            <a:ext cx="1345240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Стараемся в учебе!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603577">
            <a:off x="6317035" y="4701951"/>
            <a:ext cx="1220206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 бороться!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501062" cy="4643438"/>
          </a:xfrm>
        </p:spPr>
        <p:txBody>
          <a:bodyPr rtlCol="0">
            <a:normAutofit fontScale="62500" lnSpcReduction="20000"/>
          </a:bodyPr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: коридор 2 этажа 4 корпуса МАОУ «Образовательный центр №1 г.Вольска»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дизайн -проект изменения школьного пространства коридора.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:  создать комфортные, современные условия 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дизайном и мебелью, благоприятно влияющих  на учеников и повышающих  уровень образования.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нашего 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являются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пункты: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опрос среди обучающихся школы.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Спроектировать зону отдыха .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Реализовать дизайн-проект</a:t>
            </a:r>
          </a:p>
          <a:p>
            <a:pPr algn="l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факторов пространства на успеваемость доказано исследованиями. </a:t>
            </a:r>
          </a:p>
          <a:p>
            <a:pPr algn="l" eaLnBrk="1" hangingPunct="1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 проекта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 результате модернизации школа получит не только общую привлекательность пространства, но и  комфортную  модульную зону отдыха и развития .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b="29424"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397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Отказ от </vt:lpstr>
      <vt:lpstr>Отказ от </vt:lpstr>
      <vt:lpstr>Отказ от </vt:lpstr>
      <vt:lpstr>Отказ от </vt:lpstr>
      <vt:lpstr>Слайд 19</vt:lpstr>
      <vt:lpstr>Отказ от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ЗамЗам</dc:creator>
  <cp:lastModifiedBy>User</cp:lastModifiedBy>
  <cp:revision>30</cp:revision>
  <dcterms:created xsi:type="dcterms:W3CDTF">2024-04-19T10:08:51Z</dcterms:created>
  <dcterms:modified xsi:type="dcterms:W3CDTF">2024-07-13T11:21:03Z</dcterms:modified>
</cp:coreProperties>
</file>