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2" r:id="rId4"/>
    <p:sldId id="258" r:id="rId5"/>
    <p:sldId id="259" r:id="rId6"/>
    <p:sldId id="260" r:id="rId7"/>
    <p:sldId id="273" r:id="rId8"/>
    <p:sldId id="274" r:id="rId9"/>
    <p:sldId id="261" r:id="rId10"/>
    <p:sldId id="262" r:id="rId11"/>
    <p:sldId id="263" r:id="rId12"/>
    <p:sldId id="265" r:id="rId13"/>
    <p:sldId id="267" r:id="rId14"/>
    <p:sldId id="270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EBC5"/>
    <a:srgbClr val="53D2FF"/>
    <a:srgbClr val="DC5E1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43" autoAdjust="0"/>
    <p:restoredTop sz="94671" autoAdjust="0"/>
  </p:normalViewPr>
  <p:slideViewPr>
    <p:cSldViewPr>
      <p:cViewPr varScale="1">
        <p:scale>
          <a:sx n="86" d="100"/>
          <a:sy n="86" d="100"/>
        </p:scale>
        <p:origin x="-153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image" Target="../media/image8.jpeg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image" Target="../media/image20.jpeg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image" Target="../media/image8.jpeg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03553A9-D1BD-4170-8F59-240C9988A47E}" type="doc">
      <dgm:prSet loTypeId="urn:microsoft.com/office/officeart/2005/8/layout/process4" loCatId="process" qsTypeId="urn:microsoft.com/office/officeart/2005/8/quickstyle/simple1" qsCatId="simple" csTypeId="urn:microsoft.com/office/officeart/2005/8/colors/accent1_2" csCatId="accent1" phldr="1"/>
      <dgm:spPr/>
    </dgm:pt>
    <dgm:pt modelId="{60473B47-FA57-4E0F-A157-754F29446F03}">
      <dgm:prSet phldrT="[Текст]" custT="1"/>
      <dgm:spPr>
        <a:solidFill>
          <a:schemeClr val="accent2"/>
        </a:solidFill>
      </dgm:spPr>
      <dgm:t>
        <a:bodyPr/>
        <a:lstStyle/>
        <a:p>
          <a:r>
            <a:rPr lang="ru-RU" sz="2000" dirty="0" smtClean="0">
              <a:solidFill>
                <a:schemeClr val="bg1"/>
              </a:solidFill>
              <a:effectLst/>
            </a:rPr>
            <a:t>13 век – первые надомные фабрики</a:t>
          </a:r>
          <a:endParaRPr lang="ru-RU" sz="2000" dirty="0">
            <a:solidFill>
              <a:schemeClr val="bg1"/>
            </a:solidFill>
            <a:effectLst/>
          </a:endParaRPr>
        </a:p>
      </dgm:t>
    </dgm:pt>
    <dgm:pt modelId="{8D31610D-C614-407A-8E03-ED0071A09A02}" type="parTrans" cxnId="{91E6CE41-E8D2-4B5F-8DCC-E27CA1AB939D}">
      <dgm:prSet/>
      <dgm:spPr/>
      <dgm:t>
        <a:bodyPr/>
        <a:lstStyle/>
        <a:p>
          <a:endParaRPr lang="ru-RU" sz="2000">
            <a:solidFill>
              <a:srgbClr val="F1EBC5"/>
            </a:solidFill>
            <a:effectLst/>
          </a:endParaRPr>
        </a:p>
      </dgm:t>
    </dgm:pt>
    <dgm:pt modelId="{70C7750E-3DD6-4FE4-9B16-5F335C7283C2}" type="sibTrans" cxnId="{91E6CE41-E8D2-4B5F-8DCC-E27CA1AB939D}">
      <dgm:prSet/>
      <dgm:spPr/>
      <dgm:t>
        <a:bodyPr/>
        <a:lstStyle/>
        <a:p>
          <a:endParaRPr lang="ru-RU" sz="2000">
            <a:solidFill>
              <a:srgbClr val="F1EBC5"/>
            </a:solidFill>
            <a:effectLst/>
          </a:endParaRPr>
        </a:p>
      </dgm:t>
    </dgm:pt>
    <dgm:pt modelId="{33DC8604-6098-47C6-A6CD-159691A4502A}">
      <dgm:prSet phldrT="[Текст]" custT="1"/>
      <dgm:spPr>
        <a:solidFill>
          <a:schemeClr val="accent2"/>
        </a:solidFill>
      </dgm:spPr>
      <dgm:t>
        <a:bodyPr/>
        <a:lstStyle/>
        <a:p>
          <a:r>
            <a:rPr lang="ru-RU" sz="2000" dirty="0" smtClean="0">
              <a:solidFill>
                <a:schemeClr val="bg1"/>
              </a:solidFill>
              <a:effectLst/>
            </a:rPr>
            <a:t>15 век – свечи не заворачивают, а заливают</a:t>
          </a:r>
          <a:r>
            <a:rPr lang="ru-RU" sz="2000" dirty="0" smtClean="0">
              <a:solidFill>
                <a:schemeClr val="bg2"/>
              </a:solidFill>
              <a:effectLst/>
            </a:rPr>
            <a:t> </a:t>
          </a:r>
          <a:r>
            <a:rPr lang="ru-RU" sz="2000" dirty="0" smtClean="0">
              <a:solidFill>
                <a:schemeClr val="bg1"/>
              </a:solidFill>
              <a:effectLst/>
            </a:rPr>
            <a:t>воск в форму</a:t>
          </a:r>
          <a:endParaRPr lang="ru-RU" sz="2000" dirty="0">
            <a:solidFill>
              <a:schemeClr val="bg1"/>
            </a:solidFill>
            <a:effectLst/>
          </a:endParaRPr>
        </a:p>
      </dgm:t>
    </dgm:pt>
    <dgm:pt modelId="{B81C51CA-C88A-4370-AEBC-7BB3893DB5E4}" type="parTrans" cxnId="{13ADE1B9-F8AC-4579-8CE3-2C93480DC1E3}">
      <dgm:prSet/>
      <dgm:spPr/>
      <dgm:t>
        <a:bodyPr/>
        <a:lstStyle/>
        <a:p>
          <a:endParaRPr lang="ru-RU" sz="2000">
            <a:solidFill>
              <a:srgbClr val="F1EBC5"/>
            </a:solidFill>
            <a:effectLst/>
          </a:endParaRPr>
        </a:p>
      </dgm:t>
    </dgm:pt>
    <dgm:pt modelId="{785B5881-6692-4711-8CBE-66F07E602E27}" type="sibTrans" cxnId="{13ADE1B9-F8AC-4579-8CE3-2C93480DC1E3}">
      <dgm:prSet/>
      <dgm:spPr/>
      <dgm:t>
        <a:bodyPr/>
        <a:lstStyle/>
        <a:p>
          <a:endParaRPr lang="ru-RU" sz="2000">
            <a:solidFill>
              <a:srgbClr val="F1EBC5"/>
            </a:solidFill>
            <a:effectLst/>
          </a:endParaRPr>
        </a:p>
      </dgm:t>
    </dgm:pt>
    <dgm:pt modelId="{36CD8914-B86C-4826-BCC1-BD5A97FEF79D}">
      <dgm:prSet phldrT="[Текст]" custT="1"/>
      <dgm:spPr>
        <a:solidFill>
          <a:schemeClr val="accent2"/>
        </a:solidFill>
      </dgm:spPr>
      <dgm:t>
        <a:bodyPr/>
        <a:lstStyle/>
        <a:p>
          <a:r>
            <a:rPr lang="ru-RU" sz="2000" dirty="0" smtClean="0">
              <a:solidFill>
                <a:schemeClr val="bg1"/>
              </a:solidFill>
              <a:effectLst/>
            </a:rPr>
            <a:t>15 век – вместо жира используют пчелиный воск</a:t>
          </a:r>
          <a:endParaRPr lang="ru-RU" sz="2000" dirty="0">
            <a:solidFill>
              <a:schemeClr val="bg1"/>
            </a:solidFill>
            <a:effectLst/>
          </a:endParaRPr>
        </a:p>
      </dgm:t>
    </dgm:pt>
    <dgm:pt modelId="{847100B6-F2DF-47D7-8DA8-B8A4C1A177F6}" type="parTrans" cxnId="{624D4CCE-A928-4BB9-8796-3D5C04886875}">
      <dgm:prSet/>
      <dgm:spPr/>
      <dgm:t>
        <a:bodyPr/>
        <a:lstStyle/>
        <a:p>
          <a:endParaRPr lang="ru-RU" sz="2000">
            <a:solidFill>
              <a:srgbClr val="F1EBC5"/>
            </a:solidFill>
            <a:effectLst/>
          </a:endParaRPr>
        </a:p>
      </dgm:t>
    </dgm:pt>
    <dgm:pt modelId="{AE3B57A7-E7A0-42A1-97AA-251CCA4BA819}" type="sibTrans" cxnId="{624D4CCE-A928-4BB9-8796-3D5C04886875}">
      <dgm:prSet/>
      <dgm:spPr/>
      <dgm:t>
        <a:bodyPr/>
        <a:lstStyle/>
        <a:p>
          <a:endParaRPr lang="ru-RU" sz="2000">
            <a:solidFill>
              <a:srgbClr val="F1EBC5"/>
            </a:solidFill>
            <a:effectLst/>
          </a:endParaRPr>
        </a:p>
      </dgm:t>
    </dgm:pt>
    <dgm:pt modelId="{9716480D-878D-4AFE-B93E-83F8BE1F8901}">
      <dgm:prSet phldrT="[Текст]" custT="1"/>
      <dgm:spPr>
        <a:solidFill>
          <a:schemeClr val="accent2"/>
        </a:solidFill>
      </dgm:spPr>
      <dgm:t>
        <a:bodyPr/>
        <a:lstStyle/>
        <a:p>
          <a:r>
            <a:rPr lang="ru-RU" sz="2000" dirty="0" smtClean="0">
              <a:solidFill>
                <a:schemeClr val="bg1"/>
              </a:solidFill>
              <a:effectLst/>
            </a:rPr>
            <a:t>18 век – </a:t>
          </a:r>
          <a:r>
            <a:rPr lang="ru-RU" sz="2000" dirty="0" smtClean="0">
              <a:solidFill>
                <a:schemeClr val="bg1"/>
              </a:solidFill>
            </a:rPr>
            <a:t>использовать спермацетовое масло – жидкость, содержащаяся в голове кашалота.</a:t>
          </a:r>
          <a:endParaRPr lang="ru-RU" sz="2000" dirty="0">
            <a:solidFill>
              <a:schemeClr val="bg1"/>
            </a:solidFill>
            <a:effectLst/>
          </a:endParaRPr>
        </a:p>
      </dgm:t>
    </dgm:pt>
    <dgm:pt modelId="{2AA90DE7-87D4-4AB1-BDD8-BEA2F7BB2E97}" type="parTrans" cxnId="{5D0752C0-F908-4F9E-A2A8-0D4EA2327420}">
      <dgm:prSet/>
      <dgm:spPr/>
      <dgm:t>
        <a:bodyPr/>
        <a:lstStyle/>
        <a:p>
          <a:endParaRPr lang="ru-RU" sz="2000">
            <a:solidFill>
              <a:srgbClr val="F1EBC5"/>
            </a:solidFill>
            <a:effectLst/>
          </a:endParaRPr>
        </a:p>
      </dgm:t>
    </dgm:pt>
    <dgm:pt modelId="{8D3E315F-580A-4814-98E6-BB29FB3478AD}" type="sibTrans" cxnId="{5D0752C0-F908-4F9E-A2A8-0D4EA2327420}">
      <dgm:prSet/>
      <dgm:spPr/>
      <dgm:t>
        <a:bodyPr/>
        <a:lstStyle/>
        <a:p>
          <a:endParaRPr lang="ru-RU" sz="2000">
            <a:solidFill>
              <a:srgbClr val="F1EBC5"/>
            </a:solidFill>
            <a:effectLst/>
          </a:endParaRPr>
        </a:p>
      </dgm:t>
    </dgm:pt>
    <dgm:pt modelId="{4BFDC983-D415-402B-8A04-EE3AE84064D8}">
      <dgm:prSet phldrT="[Текст]" custT="1"/>
      <dgm:spPr>
        <a:solidFill>
          <a:schemeClr val="accent2"/>
        </a:solidFill>
      </dgm:spPr>
      <dgm:t>
        <a:bodyPr/>
        <a:lstStyle/>
        <a:p>
          <a:r>
            <a:rPr lang="ru-RU" sz="2000" dirty="0" smtClean="0">
              <a:solidFill>
                <a:schemeClr val="bg1"/>
              </a:solidFill>
              <a:effectLst/>
            </a:rPr>
            <a:t>19 век – стеариновый воск; парафин; </a:t>
          </a:r>
          <a:r>
            <a:rPr lang="ru-RU" sz="2000" dirty="0" smtClean="0">
              <a:solidFill>
                <a:schemeClr val="bg1"/>
              </a:solidFill>
            </a:rPr>
            <a:t>фитили: прессованные, плетенные; машину для производства свечей</a:t>
          </a:r>
          <a:endParaRPr lang="ru-RU" sz="2000" dirty="0">
            <a:solidFill>
              <a:schemeClr val="bg1"/>
            </a:solidFill>
            <a:effectLst/>
          </a:endParaRPr>
        </a:p>
      </dgm:t>
    </dgm:pt>
    <dgm:pt modelId="{18C80E27-1F61-4281-8884-412E738FBBD7}" type="parTrans" cxnId="{6EB480D1-5B8A-4B19-8A6A-409FE8FE5240}">
      <dgm:prSet/>
      <dgm:spPr/>
      <dgm:t>
        <a:bodyPr/>
        <a:lstStyle/>
        <a:p>
          <a:endParaRPr lang="ru-RU" sz="2000">
            <a:solidFill>
              <a:srgbClr val="F1EBC5"/>
            </a:solidFill>
            <a:effectLst/>
          </a:endParaRPr>
        </a:p>
      </dgm:t>
    </dgm:pt>
    <dgm:pt modelId="{E95ED9FF-1353-4F5C-94EA-B3EEEB5C4207}" type="sibTrans" cxnId="{6EB480D1-5B8A-4B19-8A6A-409FE8FE5240}">
      <dgm:prSet/>
      <dgm:spPr/>
      <dgm:t>
        <a:bodyPr/>
        <a:lstStyle/>
        <a:p>
          <a:endParaRPr lang="ru-RU" sz="2000">
            <a:solidFill>
              <a:srgbClr val="F1EBC5"/>
            </a:solidFill>
            <a:effectLst/>
          </a:endParaRPr>
        </a:p>
      </dgm:t>
    </dgm:pt>
    <dgm:pt modelId="{2C1020CE-0ECA-43A1-9E12-0B6BD0500A88}" type="pres">
      <dgm:prSet presAssocID="{903553A9-D1BD-4170-8F59-240C9988A47E}" presName="Name0" presStyleCnt="0">
        <dgm:presLayoutVars>
          <dgm:dir/>
          <dgm:animLvl val="lvl"/>
          <dgm:resizeHandles val="exact"/>
        </dgm:presLayoutVars>
      </dgm:prSet>
      <dgm:spPr/>
    </dgm:pt>
    <dgm:pt modelId="{86D04CE9-C7E5-4B74-A261-F8F4CF6B4408}" type="pres">
      <dgm:prSet presAssocID="{4BFDC983-D415-402B-8A04-EE3AE84064D8}" presName="boxAndChildren" presStyleCnt="0"/>
      <dgm:spPr/>
    </dgm:pt>
    <dgm:pt modelId="{8703982A-CBE9-444C-ABF1-C92287B9BF3C}" type="pres">
      <dgm:prSet presAssocID="{4BFDC983-D415-402B-8A04-EE3AE84064D8}" presName="parentTextBox" presStyleLbl="node1" presStyleIdx="0" presStyleCnt="5" custLinFactNeighborX="833" custLinFactNeighborY="-60566"/>
      <dgm:spPr/>
      <dgm:t>
        <a:bodyPr/>
        <a:lstStyle/>
        <a:p>
          <a:endParaRPr lang="ru-RU"/>
        </a:p>
      </dgm:t>
    </dgm:pt>
    <dgm:pt modelId="{7BBF61FA-E729-4E10-A0CF-276625ACCC41}" type="pres">
      <dgm:prSet presAssocID="{8D3E315F-580A-4814-98E6-BB29FB3478AD}" presName="sp" presStyleCnt="0"/>
      <dgm:spPr/>
    </dgm:pt>
    <dgm:pt modelId="{AAFB8E9B-5F8B-428C-9EC1-F8D821F65EB6}" type="pres">
      <dgm:prSet presAssocID="{9716480D-878D-4AFE-B93E-83F8BE1F8901}" presName="arrowAndChildren" presStyleCnt="0"/>
      <dgm:spPr/>
    </dgm:pt>
    <dgm:pt modelId="{BBB6BE7E-D972-456D-B797-9A4963BDE698}" type="pres">
      <dgm:prSet presAssocID="{9716480D-878D-4AFE-B93E-83F8BE1F8901}" presName="parentTextArrow" presStyleLbl="node1" presStyleIdx="1" presStyleCnt="5" custLinFactNeighborY="-32667"/>
      <dgm:spPr/>
      <dgm:t>
        <a:bodyPr/>
        <a:lstStyle/>
        <a:p>
          <a:endParaRPr lang="ru-RU"/>
        </a:p>
      </dgm:t>
    </dgm:pt>
    <dgm:pt modelId="{6A46A618-A4DB-45B4-82F8-ACDFE988C853}" type="pres">
      <dgm:prSet presAssocID="{AE3B57A7-E7A0-42A1-97AA-251CCA4BA819}" presName="sp" presStyleCnt="0"/>
      <dgm:spPr/>
    </dgm:pt>
    <dgm:pt modelId="{57EEA555-81EF-46DD-85DD-7770FD99D3B3}" type="pres">
      <dgm:prSet presAssocID="{36CD8914-B86C-4826-BCC1-BD5A97FEF79D}" presName="arrowAndChildren" presStyleCnt="0"/>
      <dgm:spPr/>
    </dgm:pt>
    <dgm:pt modelId="{2166416D-665B-4AD0-A40E-9B850B7BF132}" type="pres">
      <dgm:prSet presAssocID="{36CD8914-B86C-4826-BCC1-BD5A97FEF79D}" presName="parentTextArrow" presStyleLbl="node1" presStyleIdx="2" presStyleCnt="5" custLinFactNeighborY="-25954"/>
      <dgm:spPr/>
      <dgm:t>
        <a:bodyPr/>
        <a:lstStyle/>
        <a:p>
          <a:endParaRPr lang="ru-RU"/>
        </a:p>
      </dgm:t>
    </dgm:pt>
    <dgm:pt modelId="{590EC4C3-18F2-41CE-918F-D099178D5C2A}" type="pres">
      <dgm:prSet presAssocID="{785B5881-6692-4711-8CBE-66F07E602E27}" presName="sp" presStyleCnt="0"/>
      <dgm:spPr/>
    </dgm:pt>
    <dgm:pt modelId="{2BDAB5FC-E272-43CC-B9CC-1E337D3DEC8B}" type="pres">
      <dgm:prSet presAssocID="{33DC8604-6098-47C6-A6CD-159691A4502A}" presName="arrowAndChildren" presStyleCnt="0"/>
      <dgm:spPr/>
    </dgm:pt>
    <dgm:pt modelId="{36AB20EE-FDA1-4029-B3E8-7BECDC837609}" type="pres">
      <dgm:prSet presAssocID="{33DC8604-6098-47C6-A6CD-159691A4502A}" presName="parentTextArrow" presStyleLbl="node1" presStyleIdx="3" presStyleCnt="5" custLinFactNeighborX="833" custLinFactNeighborY="-13088"/>
      <dgm:spPr/>
      <dgm:t>
        <a:bodyPr/>
        <a:lstStyle/>
        <a:p>
          <a:endParaRPr lang="ru-RU"/>
        </a:p>
      </dgm:t>
    </dgm:pt>
    <dgm:pt modelId="{E81BE5FF-FCD2-43F8-8703-DF6325525D1E}" type="pres">
      <dgm:prSet presAssocID="{70C7750E-3DD6-4FE4-9B16-5F335C7283C2}" presName="sp" presStyleCnt="0"/>
      <dgm:spPr/>
    </dgm:pt>
    <dgm:pt modelId="{BA32D6FF-0CFB-46BF-B3D5-B96F8B7D22D1}" type="pres">
      <dgm:prSet presAssocID="{60473B47-FA57-4E0F-A157-754F29446F03}" presName="arrowAndChildren" presStyleCnt="0"/>
      <dgm:spPr/>
    </dgm:pt>
    <dgm:pt modelId="{C94F7500-18F3-4161-BBD9-EBBC168A6AC3}" type="pres">
      <dgm:prSet presAssocID="{60473B47-FA57-4E0F-A157-754F29446F03}" presName="parentTextArrow" presStyleLbl="node1" presStyleIdx="4" presStyleCnt="5" custLinFactNeighborY="-12529"/>
      <dgm:spPr/>
      <dgm:t>
        <a:bodyPr/>
        <a:lstStyle/>
        <a:p>
          <a:endParaRPr lang="ru-RU"/>
        </a:p>
      </dgm:t>
    </dgm:pt>
  </dgm:ptLst>
  <dgm:cxnLst>
    <dgm:cxn modelId="{5D0752C0-F908-4F9E-A2A8-0D4EA2327420}" srcId="{903553A9-D1BD-4170-8F59-240C9988A47E}" destId="{9716480D-878D-4AFE-B93E-83F8BE1F8901}" srcOrd="3" destOrd="0" parTransId="{2AA90DE7-87D4-4AB1-BDD8-BEA2F7BB2E97}" sibTransId="{8D3E315F-580A-4814-98E6-BB29FB3478AD}"/>
    <dgm:cxn modelId="{34E1BCB0-AB08-4080-8160-8B970A3CA33B}" type="presOf" srcId="{60473B47-FA57-4E0F-A157-754F29446F03}" destId="{C94F7500-18F3-4161-BBD9-EBBC168A6AC3}" srcOrd="0" destOrd="0" presId="urn:microsoft.com/office/officeart/2005/8/layout/process4"/>
    <dgm:cxn modelId="{6EB480D1-5B8A-4B19-8A6A-409FE8FE5240}" srcId="{903553A9-D1BD-4170-8F59-240C9988A47E}" destId="{4BFDC983-D415-402B-8A04-EE3AE84064D8}" srcOrd="4" destOrd="0" parTransId="{18C80E27-1F61-4281-8884-412E738FBBD7}" sibTransId="{E95ED9FF-1353-4F5C-94EA-B3EEEB5C4207}"/>
    <dgm:cxn modelId="{91E6CE41-E8D2-4B5F-8DCC-E27CA1AB939D}" srcId="{903553A9-D1BD-4170-8F59-240C9988A47E}" destId="{60473B47-FA57-4E0F-A157-754F29446F03}" srcOrd="0" destOrd="0" parTransId="{8D31610D-C614-407A-8E03-ED0071A09A02}" sibTransId="{70C7750E-3DD6-4FE4-9B16-5F335C7283C2}"/>
    <dgm:cxn modelId="{A5718DFC-87B9-4BCA-99EB-66321DBA3616}" type="presOf" srcId="{33DC8604-6098-47C6-A6CD-159691A4502A}" destId="{36AB20EE-FDA1-4029-B3E8-7BECDC837609}" srcOrd="0" destOrd="0" presId="urn:microsoft.com/office/officeart/2005/8/layout/process4"/>
    <dgm:cxn modelId="{624D4CCE-A928-4BB9-8796-3D5C04886875}" srcId="{903553A9-D1BD-4170-8F59-240C9988A47E}" destId="{36CD8914-B86C-4826-BCC1-BD5A97FEF79D}" srcOrd="2" destOrd="0" parTransId="{847100B6-F2DF-47D7-8DA8-B8A4C1A177F6}" sibTransId="{AE3B57A7-E7A0-42A1-97AA-251CCA4BA819}"/>
    <dgm:cxn modelId="{DC7B2051-5B86-48D1-BA28-71D5B2885D29}" type="presOf" srcId="{9716480D-878D-4AFE-B93E-83F8BE1F8901}" destId="{BBB6BE7E-D972-456D-B797-9A4963BDE698}" srcOrd="0" destOrd="0" presId="urn:microsoft.com/office/officeart/2005/8/layout/process4"/>
    <dgm:cxn modelId="{13ADE1B9-F8AC-4579-8CE3-2C93480DC1E3}" srcId="{903553A9-D1BD-4170-8F59-240C9988A47E}" destId="{33DC8604-6098-47C6-A6CD-159691A4502A}" srcOrd="1" destOrd="0" parTransId="{B81C51CA-C88A-4370-AEBC-7BB3893DB5E4}" sibTransId="{785B5881-6692-4711-8CBE-66F07E602E27}"/>
    <dgm:cxn modelId="{908B3784-938D-4D4E-A6AF-630B6260C6F8}" type="presOf" srcId="{4BFDC983-D415-402B-8A04-EE3AE84064D8}" destId="{8703982A-CBE9-444C-ABF1-C92287B9BF3C}" srcOrd="0" destOrd="0" presId="urn:microsoft.com/office/officeart/2005/8/layout/process4"/>
    <dgm:cxn modelId="{49E9FE30-98AB-4BAB-BBCA-69AEC2AB7658}" type="presOf" srcId="{36CD8914-B86C-4826-BCC1-BD5A97FEF79D}" destId="{2166416D-665B-4AD0-A40E-9B850B7BF132}" srcOrd="0" destOrd="0" presId="urn:microsoft.com/office/officeart/2005/8/layout/process4"/>
    <dgm:cxn modelId="{21D97D34-9526-43A6-9590-E7873F551B08}" type="presOf" srcId="{903553A9-D1BD-4170-8F59-240C9988A47E}" destId="{2C1020CE-0ECA-43A1-9E12-0B6BD0500A88}" srcOrd="0" destOrd="0" presId="urn:microsoft.com/office/officeart/2005/8/layout/process4"/>
    <dgm:cxn modelId="{2979CDE9-EF8E-4735-B4DA-F906BEDDC69E}" type="presParOf" srcId="{2C1020CE-0ECA-43A1-9E12-0B6BD0500A88}" destId="{86D04CE9-C7E5-4B74-A261-F8F4CF6B4408}" srcOrd="0" destOrd="0" presId="urn:microsoft.com/office/officeart/2005/8/layout/process4"/>
    <dgm:cxn modelId="{BEB511A9-D04F-4AC2-804C-22F1D5A08D67}" type="presParOf" srcId="{86D04CE9-C7E5-4B74-A261-F8F4CF6B4408}" destId="{8703982A-CBE9-444C-ABF1-C92287B9BF3C}" srcOrd="0" destOrd="0" presId="urn:microsoft.com/office/officeart/2005/8/layout/process4"/>
    <dgm:cxn modelId="{04BA356F-CBB3-424E-A00B-398A96E06100}" type="presParOf" srcId="{2C1020CE-0ECA-43A1-9E12-0B6BD0500A88}" destId="{7BBF61FA-E729-4E10-A0CF-276625ACCC41}" srcOrd="1" destOrd="0" presId="urn:microsoft.com/office/officeart/2005/8/layout/process4"/>
    <dgm:cxn modelId="{3183D96A-3466-48ED-A1BF-498F8441CCDF}" type="presParOf" srcId="{2C1020CE-0ECA-43A1-9E12-0B6BD0500A88}" destId="{AAFB8E9B-5F8B-428C-9EC1-F8D821F65EB6}" srcOrd="2" destOrd="0" presId="urn:microsoft.com/office/officeart/2005/8/layout/process4"/>
    <dgm:cxn modelId="{2838D5CD-2D6A-4E57-B363-8C5F54EB841A}" type="presParOf" srcId="{AAFB8E9B-5F8B-428C-9EC1-F8D821F65EB6}" destId="{BBB6BE7E-D972-456D-B797-9A4963BDE698}" srcOrd="0" destOrd="0" presId="urn:microsoft.com/office/officeart/2005/8/layout/process4"/>
    <dgm:cxn modelId="{A5656008-C6A9-42CB-959C-3298552871E4}" type="presParOf" srcId="{2C1020CE-0ECA-43A1-9E12-0B6BD0500A88}" destId="{6A46A618-A4DB-45B4-82F8-ACDFE988C853}" srcOrd="3" destOrd="0" presId="urn:microsoft.com/office/officeart/2005/8/layout/process4"/>
    <dgm:cxn modelId="{6C74E879-9230-4758-B7CB-47D98FF24899}" type="presParOf" srcId="{2C1020CE-0ECA-43A1-9E12-0B6BD0500A88}" destId="{57EEA555-81EF-46DD-85DD-7770FD99D3B3}" srcOrd="4" destOrd="0" presId="urn:microsoft.com/office/officeart/2005/8/layout/process4"/>
    <dgm:cxn modelId="{B6EF7A1D-4FB5-4408-BBB5-849093E9375F}" type="presParOf" srcId="{57EEA555-81EF-46DD-85DD-7770FD99D3B3}" destId="{2166416D-665B-4AD0-A40E-9B850B7BF132}" srcOrd="0" destOrd="0" presId="urn:microsoft.com/office/officeart/2005/8/layout/process4"/>
    <dgm:cxn modelId="{448C5D6C-B398-42A7-A142-A0F646D04C18}" type="presParOf" srcId="{2C1020CE-0ECA-43A1-9E12-0B6BD0500A88}" destId="{590EC4C3-18F2-41CE-918F-D099178D5C2A}" srcOrd="5" destOrd="0" presId="urn:microsoft.com/office/officeart/2005/8/layout/process4"/>
    <dgm:cxn modelId="{8278BCD6-EEB9-45EC-B335-34E52465C9A9}" type="presParOf" srcId="{2C1020CE-0ECA-43A1-9E12-0B6BD0500A88}" destId="{2BDAB5FC-E272-43CC-B9CC-1E337D3DEC8B}" srcOrd="6" destOrd="0" presId="urn:microsoft.com/office/officeart/2005/8/layout/process4"/>
    <dgm:cxn modelId="{1AB1FAE3-CA60-45F2-BFF2-081BA9FC4F37}" type="presParOf" srcId="{2BDAB5FC-E272-43CC-B9CC-1E337D3DEC8B}" destId="{36AB20EE-FDA1-4029-B3E8-7BECDC837609}" srcOrd="0" destOrd="0" presId="urn:microsoft.com/office/officeart/2005/8/layout/process4"/>
    <dgm:cxn modelId="{DD7F61DC-C286-4319-BCCC-A371EDD66639}" type="presParOf" srcId="{2C1020CE-0ECA-43A1-9E12-0B6BD0500A88}" destId="{E81BE5FF-FCD2-43F8-8703-DF6325525D1E}" srcOrd="7" destOrd="0" presId="urn:microsoft.com/office/officeart/2005/8/layout/process4"/>
    <dgm:cxn modelId="{F8E8C815-37C6-4F5D-A51E-6ECF80E7CBC8}" type="presParOf" srcId="{2C1020CE-0ECA-43A1-9E12-0B6BD0500A88}" destId="{BA32D6FF-0CFB-46BF-B3D5-B96F8B7D22D1}" srcOrd="8" destOrd="0" presId="urn:microsoft.com/office/officeart/2005/8/layout/process4"/>
    <dgm:cxn modelId="{804C778F-6B07-463C-9D13-270D0E2A4858}" type="presParOf" srcId="{BA32D6FF-0CFB-46BF-B3D5-B96F8B7D22D1}" destId="{C94F7500-18F3-4161-BBD9-EBBC168A6AC3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71E315A-B57D-4D77-92DE-64F903FC0868}" type="doc">
      <dgm:prSet loTypeId="urn:microsoft.com/office/officeart/2005/8/layout/pList1#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B31201F-A065-4ACB-863C-FF32DC88F234}">
      <dgm:prSet phldrT="[Текст]" custT="1"/>
      <dgm:spPr/>
      <dgm:t>
        <a:bodyPr/>
        <a:lstStyle/>
        <a:p>
          <a:r>
            <a:rPr lang="ru-RU" sz="2000" dirty="0" smtClean="0">
              <a:solidFill>
                <a:schemeClr val="tx2">
                  <a:lumMod val="90000"/>
                </a:schemeClr>
              </a:solidFill>
            </a:rPr>
            <a:t>хозяйственные</a:t>
          </a:r>
          <a:endParaRPr lang="ru-RU" sz="2000" dirty="0">
            <a:solidFill>
              <a:schemeClr val="tx2">
                <a:lumMod val="90000"/>
              </a:schemeClr>
            </a:solidFill>
          </a:endParaRPr>
        </a:p>
      </dgm:t>
    </dgm:pt>
    <dgm:pt modelId="{806805D8-AFF0-44C9-9225-ABEF1F064556}" type="parTrans" cxnId="{14A0D893-AAB7-4BDD-9798-362EF977C15A}">
      <dgm:prSet/>
      <dgm:spPr/>
      <dgm:t>
        <a:bodyPr/>
        <a:lstStyle/>
        <a:p>
          <a:endParaRPr lang="ru-RU"/>
        </a:p>
      </dgm:t>
    </dgm:pt>
    <dgm:pt modelId="{B7AFD553-A53D-4ED1-B9C8-AD125C6340DD}" type="sibTrans" cxnId="{14A0D893-AAB7-4BDD-9798-362EF977C15A}">
      <dgm:prSet/>
      <dgm:spPr/>
      <dgm:t>
        <a:bodyPr/>
        <a:lstStyle/>
        <a:p>
          <a:endParaRPr lang="ru-RU"/>
        </a:p>
      </dgm:t>
    </dgm:pt>
    <dgm:pt modelId="{D22B3768-5505-498C-930E-0E043540AA65}">
      <dgm:prSet phldrT="[Текст]" custT="1"/>
      <dgm:spPr/>
      <dgm:t>
        <a:bodyPr/>
        <a:lstStyle/>
        <a:p>
          <a:r>
            <a:rPr lang="ru-RU" sz="2000" dirty="0" smtClean="0">
              <a:solidFill>
                <a:schemeClr val="tx2">
                  <a:lumMod val="90000"/>
                </a:schemeClr>
              </a:solidFill>
            </a:rPr>
            <a:t>декоративные</a:t>
          </a:r>
          <a:endParaRPr lang="ru-RU" sz="2000" dirty="0">
            <a:solidFill>
              <a:schemeClr val="tx2">
                <a:lumMod val="90000"/>
              </a:schemeClr>
            </a:solidFill>
          </a:endParaRPr>
        </a:p>
      </dgm:t>
    </dgm:pt>
    <dgm:pt modelId="{1ABF36F4-096C-4DA7-94B4-1DA56E932569}" type="parTrans" cxnId="{2D1B5AAA-8EE5-467E-B98C-741004C3920F}">
      <dgm:prSet/>
      <dgm:spPr/>
      <dgm:t>
        <a:bodyPr/>
        <a:lstStyle/>
        <a:p>
          <a:endParaRPr lang="ru-RU"/>
        </a:p>
      </dgm:t>
    </dgm:pt>
    <dgm:pt modelId="{526EF58E-EB1B-41B8-9AE5-CB3EF03916B3}" type="sibTrans" cxnId="{2D1B5AAA-8EE5-467E-B98C-741004C3920F}">
      <dgm:prSet/>
      <dgm:spPr/>
      <dgm:t>
        <a:bodyPr/>
        <a:lstStyle/>
        <a:p>
          <a:endParaRPr lang="ru-RU"/>
        </a:p>
      </dgm:t>
    </dgm:pt>
    <dgm:pt modelId="{8DC13C5B-5B48-4E9A-BC28-B25A77A7EA04}">
      <dgm:prSet phldrT="[Текст]" custT="1"/>
      <dgm:spPr/>
      <dgm:t>
        <a:bodyPr/>
        <a:lstStyle/>
        <a:p>
          <a:r>
            <a:rPr lang="ru-RU" sz="2000" dirty="0" smtClean="0">
              <a:solidFill>
                <a:schemeClr val="tx2">
                  <a:lumMod val="90000"/>
                </a:schemeClr>
              </a:solidFill>
            </a:rPr>
            <a:t>насыпные</a:t>
          </a:r>
          <a:endParaRPr lang="ru-RU" sz="2000" dirty="0">
            <a:solidFill>
              <a:schemeClr val="tx2">
                <a:lumMod val="90000"/>
              </a:schemeClr>
            </a:solidFill>
          </a:endParaRPr>
        </a:p>
      </dgm:t>
    </dgm:pt>
    <dgm:pt modelId="{FEE48FEE-2C75-4CFE-A2BA-9D92C516F5EB}" type="parTrans" cxnId="{58D5CD25-167A-4DB4-B210-A92540880003}">
      <dgm:prSet/>
      <dgm:spPr/>
      <dgm:t>
        <a:bodyPr/>
        <a:lstStyle/>
        <a:p>
          <a:endParaRPr lang="ru-RU"/>
        </a:p>
      </dgm:t>
    </dgm:pt>
    <dgm:pt modelId="{C01685B7-88C2-4A87-9A09-063BF88C8D8E}" type="sibTrans" cxnId="{58D5CD25-167A-4DB4-B210-A92540880003}">
      <dgm:prSet/>
      <dgm:spPr/>
      <dgm:t>
        <a:bodyPr/>
        <a:lstStyle/>
        <a:p>
          <a:endParaRPr lang="ru-RU"/>
        </a:p>
      </dgm:t>
    </dgm:pt>
    <dgm:pt modelId="{E344E9AB-4EA7-4617-A0E2-6F0EF505A5D9}">
      <dgm:prSet phldrT="[Текст]" custT="1"/>
      <dgm:spPr/>
      <dgm:t>
        <a:bodyPr/>
        <a:lstStyle/>
        <a:p>
          <a:r>
            <a:rPr lang="ru-RU" sz="2000" dirty="0" smtClean="0">
              <a:solidFill>
                <a:schemeClr val="tx2">
                  <a:lumMod val="90000"/>
                </a:schemeClr>
              </a:solidFill>
            </a:rPr>
            <a:t>пеньковые</a:t>
          </a:r>
          <a:endParaRPr lang="ru-RU" sz="2000" dirty="0">
            <a:solidFill>
              <a:schemeClr val="tx2">
                <a:lumMod val="90000"/>
              </a:schemeClr>
            </a:solidFill>
          </a:endParaRPr>
        </a:p>
      </dgm:t>
    </dgm:pt>
    <dgm:pt modelId="{9D5FD9DC-3972-4FFD-BDBE-CF5661A171DC}" type="parTrans" cxnId="{3A91DD6C-EAC0-42CF-8FAB-FF6C10B60033}">
      <dgm:prSet/>
      <dgm:spPr/>
      <dgm:t>
        <a:bodyPr/>
        <a:lstStyle/>
        <a:p>
          <a:endParaRPr lang="ru-RU"/>
        </a:p>
      </dgm:t>
    </dgm:pt>
    <dgm:pt modelId="{E1CFE38B-6362-4A35-84AD-A512EA4A9C4F}" type="sibTrans" cxnId="{3A91DD6C-EAC0-42CF-8FAB-FF6C10B60033}">
      <dgm:prSet/>
      <dgm:spPr/>
      <dgm:t>
        <a:bodyPr/>
        <a:lstStyle/>
        <a:p>
          <a:endParaRPr lang="ru-RU"/>
        </a:p>
      </dgm:t>
    </dgm:pt>
    <dgm:pt modelId="{88826677-40B8-4564-B67E-A547C9F68622}">
      <dgm:prSet phldrT="[Текст]" custT="1"/>
      <dgm:spPr/>
      <dgm:t>
        <a:bodyPr/>
        <a:lstStyle/>
        <a:p>
          <a:r>
            <a:rPr lang="ru-RU" sz="2000" dirty="0" smtClean="0">
              <a:solidFill>
                <a:schemeClr val="tx2">
                  <a:lumMod val="90000"/>
                </a:schemeClr>
              </a:solidFill>
            </a:rPr>
            <a:t>церковные</a:t>
          </a:r>
          <a:endParaRPr lang="ru-RU" sz="2000" dirty="0">
            <a:solidFill>
              <a:schemeClr val="tx2">
                <a:lumMod val="90000"/>
              </a:schemeClr>
            </a:solidFill>
          </a:endParaRPr>
        </a:p>
      </dgm:t>
    </dgm:pt>
    <dgm:pt modelId="{8BB15519-7B0A-4E4F-A3FC-EF2D9001F288}" type="parTrans" cxnId="{AEB1986A-F6C0-47C8-B322-9C6263DEEC2A}">
      <dgm:prSet/>
      <dgm:spPr/>
      <dgm:t>
        <a:bodyPr/>
        <a:lstStyle/>
        <a:p>
          <a:endParaRPr lang="ru-RU"/>
        </a:p>
      </dgm:t>
    </dgm:pt>
    <dgm:pt modelId="{BB68464D-DCF6-403B-A92D-E154214DFF63}" type="sibTrans" cxnId="{AEB1986A-F6C0-47C8-B322-9C6263DEEC2A}">
      <dgm:prSet/>
      <dgm:spPr/>
      <dgm:t>
        <a:bodyPr/>
        <a:lstStyle/>
        <a:p>
          <a:endParaRPr lang="ru-RU"/>
        </a:p>
      </dgm:t>
    </dgm:pt>
    <dgm:pt modelId="{A9DBF25B-BA8B-4354-BA0A-37BB5A52DD5E}">
      <dgm:prSet phldrT="[Текст]" custT="1"/>
      <dgm:spPr/>
      <dgm:t>
        <a:bodyPr/>
        <a:lstStyle/>
        <a:p>
          <a:r>
            <a:rPr lang="ru-RU" sz="2000" dirty="0" smtClean="0">
              <a:solidFill>
                <a:schemeClr val="tx2">
                  <a:lumMod val="90000"/>
                </a:schemeClr>
              </a:solidFill>
            </a:rPr>
            <a:t>чайные</a:t>
          </a:r>
          <a:endParaRPr lang="ru-RU" sz="2000" dirty="0">
            <a:solidFill>
              <a:schemeClr val="tx2">
                <a:lumMod val="90000"/>
              </a:schemeClr>
            </a:solidFill>
          </a:endParaRPr>
        </a:p>
      </dgm:t>
    </dgm:pt>
    <dgm:pt modelId="{83ECF49E-E1D1-4EA5-948C-ADF1EA6162F0}" type="parTrans" cxnId="{A29E09F2-00E9-4A56-A50A-1B29CF8303F2}">
      <dgm:prSet/>
      <dgm:spPr/>
      <dgm:t>
        <a:bodyPr/>
        <a:lstStyle/>
        <a:p>
          <a:endParaRPr lang="ru-RU"/>
        </a:p>
      </dgm:t>
    </dgm:pt>
    <dgm:pt modelId="{21579031-182B-4B0F-8E70-40C927FAA4B4}" type="sibTrans" cxnId="{A29E09F2-00E9-4A56-A50A-1B29CF8303F2}">
      <dgm:prSet/>
      <dgm:spPr/>
      <dgm:t>
        <a:bodyPr/>
        <a:lstStyle/>
        <a:p>
          <a:endParaRPr lang="ru-RU"/>
        </a:p>
      </dgm:t>
    </dgm:pt>
    <dgm:pt modelId="{59F6EA53-359D-4D03-8D07-01839FC5CC05}">
      <dgm:prSet phldrT="[Текст]" custT="1"/>
      <dgm:spPr/>
      <dgm:t>
        <a:bodyPr/>
        <a:lstStyle/>
        <a:p>
          <a:r>
            <a:rPr lang="ru-RU" sz="2000" dirty="0" err="1" smtClean="0">
              <a:solidFill>
                <a:schemeClr val="tx2">
                  <a:lumMod val="90000"/>
                </a:schemeClr>
              </a:solidFill>
            </a:rPr>
            <a:t>гелевые</a:t>
          </a:r>
          <a:endParaRPr lang="ru-RU" sz="2000" dirty="0">
            <a:solidFill>
              <a:schemeClr val="tx2">
                <a:lumMod val="90000"/>
              </a:schemeClr>
            </a:solidFill>
          </a:endParaRPr>
        </a:p>
      </dgm:t>
    </dgm:pt>
    <dgm:pt modelId="{FF1FC0C6-5DEF-4E38-A644-88E0A15DD3B6}" type="parTrans" cxnId="{6F2720E9-E405-4D2C-AD76-E8CA1BA45C6D}">
      <dgm:prSet/>
      <dgm:spPr/>
      <dgm:t>
        <a:bodyPr/>
        <a:lstStyle/>
        <a:p>
          <a:endParaRPr lang="ru-RU"/>
        </a:p>
      </dgm:t>
    </dgm:pt>
    <dgm:pt modelId="{0DAA59FC-2D2F-4B18-894D-E85191FF73F1}" type="sibTrans" cxnId="{6F2720E9-E405-4D2C-AD76-E8CA1BA45C6D}">
      <dgm:prSet/>
      <dgm:spPr/>
      <dgm:t>
        <a:bodyPr/>
        <a:lstStyle/>
        <a:p>
          <a:endParaRPr lang="ru-RU"/>
        </a:p>
      </dgm:t>
    </dgm:pt>
    <dgm:pt modelId="{C875438B-3A5C-49BC-821F-E80EEB37CF2E}">
      <dgm:prSet phldrT="[Текст]" custT="1"/>
      <dgm:spPr/>
      <dgm:t>
        <a:bodyPr/>
        <a:lstStyle/>
        <a:p>
          <a:r>
            <a:rPr lang="ru-RU" sz="2000" dirty="0" smtClean="0">
              <a:solidFill>
                <a:schemeClr val="tx2">
                  <a:lumMod val="90000"/>
                </a:schemeClr>
              </a:solidFill>
            </a:rPr>
            <a:t>уличные</a:t>
          </a:r>
          <a:endParaRPr lang="ru-RU" sz="2000" dirty="0">
            <a:solidFill>
              <a:schemeClr val="tx2">
                <a:lumMod val="90000"/>
              </a:schemeClr>
            </a:solidFill>
          </a:endParaRPr>
        </a:p>
      </dgm:t>
    </dgm:pt>
    <dgm:pt modelId="{C7DDB550-F25F-412A-9878-001292F7DDB3}" type="parTrans" cxnId="{26C9D395-F6B6-47FD-80DC-7BA66A7A2423}">
      <dgm:prSet/>
      <dgm:spPr/>
      <dgm:t>
        <a:bodyPr/>
        <a:lstStyle/>
        <a:p>
          <a:endParaRPr lang="ru-RU"/>
        </a:p>
      </dgm:t>
    </dgm:pt>
    <dgm:pt modelId="{6C622830-F5C0-47CD-9BA8-E7770148B6F7}" type="sibTrans" cxnId="{26C9D395-F6B6-47FD-80DC-7BA66A7A2423}">
      <dgm:prSet/>
      <dgm:spPr/>
      <dgm:t>
        <a:bodyPr/>
        <a:lstStyle/>
        <a:p>
          <a:endParaRPr lang="ru-RU"/>
        </a:p>
      </dgm:t>
    </dgm:pt>
    <dgm:pt modelId="{33836CD4-4543-443A-A530-160F87E6A06F}" type="pres">
      <dgm:prSet presAssocID="{371E315A-B57D-4D77-92DE-64F903FC086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6E60263-B49E-46BE-8BAF-2F9AE7D45006}" type="pres">
      <dgm:prSet presAssocID="{EB31201F-A065-4ACB-863C-FF32DC88F234}" presName="compNode" presStyleCnt="0"/>
      <dgm:spPr/>
    </dgm:pt>
    <dgm:pt modelId="{2BE6B85D-A97E-4B0D-BD87-5B7B1FC79964}" type="pres">
      <dgm:prSet presAssocID="{EB31201F-A065-4ACB-863C-FF32DC88F234}" presName="pictRect" presStyleLbl="node1" presStyleIdx="0" presStyleCnt="8" custScaleX="98871" custScaleY="102233" custLinFactNeighborX="7845" custLinFactNeighborY="1081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2000" r="-2000"/>
          </a:stretch>
        </a:blipFill>
      </dgm:spPr>
    </dgm:pt>
    <dgm:pt modelId="{424393A7-B934-4D55-9B16-389E6E882C95}" type="pres">
      <dgm:prSet presAssocID="{EB31201F-A065-4ACB-863C-FF32DC88F234}" presName="textRect" presStyleLbl="revTx" presStyleIdx="0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FA88C5-B1F7-418E-A666-40F22FC0E4AA}" type="pres">
      <dgm:prSet presAssocID="{B7AFD553-A53D-4ED1-B9C8-AD125C6340DD}" presName="sibTrans" presStyleLbl="sibTrans2D1" presStyleIdx="0" presStyleCnt="0"/>
      <dgm:spPr/>
      <dgm:t>
        <a:bodyPr/>
        <a:lstStyle/>
        <a:p>
          <a:endParaRPr lang="ru-RU"/>
        </a:p>
      </dgm:t>
    </dgm:pt>
    <dgm:pt modelId="{B392EC39-BB70-4BE9-B0BB-FB44C33FE51A}" type="pres">
      <dgm:prSet presAssocID="{D22B3768-5505-498C-930E-0E043540AA65}" presName="compNode" presStyleCnt="0"/>
      <dgm:spPr/>
    </dgm:pt>
    <dgm:pt modelId="{B96CAF38-400C-45B2-943F-435308CD578E}" type="pres">
      <dgm:prSet presAssocID="{D22B3768-5505-498C-930E-0E043540AA65}" presName="pictRect" presStyleLbl="node1" presStyleIdx="1" presStyleCnt="8" custLinFactNeighborX="5587" custLinFactNeighborY="52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2000" r="-2000"/>
          </a:stretch>
        </a:blipFill>
      </dgm:spPr>
    </dgm:pt>
    <dgm:pt modelId="{7D5C27D7-0099-4AFC-A5A4-288718D86194}" type="pres">
      <dgm:prSet presAssocID="{D22B3768-5505-498C-930E-0E043540AA65}" presName="textRect" presStyleLbl="revTx" presStyleIdx="1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7B0AC8-85EC-41EE-AB7D-707771F288DA}" type="pres">
      <dgm:prSet presAssocID="{526EF58E-EB1B-41B8-9AE5-CB3EF03916B3}" presName="sibTrans" presStyleLbl="sibTrans2D1" presStyleIdx="0" presStyleCnt="0"/>
      <dgm:spPr/>
      <dgm:t>
        <a:bodyPr/>
        <a:lstStyle/>
        <a:p>
          <a:endParaRPr lang="ru-RU"/>
        </a:p>
      </dgm:t>
    </dgm:pt>
    <dgm:pt modelId="{C9D25654-B313-474A-A524-2F961C5C6D8D}" type="pres">
      <dgm:prSet presAssocID="{E344E9AB-4EA7-4617-A0E2-6F0EF505A5D9}" presName="compNode" presStyleCnt="0"/>
      <dgm:spPr/>
    </dgm:pt>
    <dgm:pt modelId="{57FF7254-366A-4646-8450-56A1E4ECA0AA}" type="pres">
      <dgm:prSet presAssocID="{E344E9AB-4EA7-4617-A0E2-6F0EF505A5D9}" presName="pictRect" presStyleLbl="node1" presStyleIdx="2" presStyleCnt="8"/>
      <dgm:spPr>
        <a:blipFill dpi="0"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5172" b="-20828"/>
          </a:stretch>
        </a:blipFill>
      </dgm:spPr>
    </dgm:pt>
    <dgm:pt modelId="{06E2B20E-73FD-4693-AACD-D1AFC58B03E6}" type="pres">
      <dgm:prSet presAssocID="{E344E9AB-4EA7-4617-A0E2-6F0EF505A5D9}" presName="textRect" presStyleLbl="revTx" presStyleIdx="2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AF067B-42EC-4CD1-9C99-25FF4DFCAD4B}" type="pres">
      <dgm:prSet presAssocID="{E1CFE38B-6362-4A35-84AD-A512EA4A9C4F}" presName="sibTrans" presStyleLbl="sibTrans2D1" presStyleIdx="0" presStyleCnt="0"/>
      <dgm:spPr/>
      <dgm:t>
        <a:bodyPr/>
        <a:lstStyle/>
        <a:p>
          <a:endParaRPr lang="ru-RU"/>
        </a:p>
      </dgm:t>
    </dgm:pt>
    <dgm:pt modelId="{2F2F0828-10CE-4893-A858-D4A5B9F1DBA0}" type="pres">
      <dgm:prSet presAssocID="{88826677-40B8-4564-B67E-A547C9F68622}" presName="compNode" presStyleCnt="0"/>
      <dgm:spPr/>
    </dgm:pt>
    <dgm:pt modelId="{3A971B11-69B6-4985-80A6-28CB8A7AEAFA}" type="pres">
      <dgm:prSet presAssocID="{88826677-40B8-4564-B67E-A547C9F68622}" presName="pictRect" presStyleLbl="node1" presStyleIdx="3" presStyleCnt="8"/>
      <dgm:spPr>
        <a:blipFill dpi="0" rotWithShape="1"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674" t="-32193" r="674" b="-49807"/>
          </a:stretch>
        </a:blipFill>
      </dgm:spPr>
    </dgm:pt>
    <dgm:pt modelId="{01E54263-3658-404B-A1D4-A48B606288FF}" type="pres">
      <dgm:prSet presAssocID="{88826677-40B8-4564-B67E-A547C9F68622}" presName="textRect" presStyleLbl="revTx" presStyleIdx="3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6CA06F-40B0-4971-AB25-9FBBC3B9F6A8}" type="pres">
      <dgm:prSet presAssocID="{BB68464D-DCF6-403B-A92D-E154214DFF63}" presName="sibTrans" presStyleLbl="sibTrans2D1" presStyleIdx="0" presStyleCnt="0"/>
      <dgm:spPr/>
      <dgm:t>
        <a:bodyPr/>
        <a:lstStyle/>
        <a:p>
          <a:endParaRPr lang="ru-RU"/>
        </a:p>
      </dgm:t>
    </dgm:pt>
    <dgm:pt modelId="{648A01C0-EFD6-4CFB-967B-DF039BE593D9}" type="pres">
      <dgm:prSet presAssocID="{A9DBF25B-BA8B-4354-BA0A-37BB5A52DD5E}" presName="compNode" presStyleCnt="0"/>
      <dgm:spPr/>
    </dgm:pt>
    <dgm:pt modelId="{824E7654-4717-4E96-82DF-CDF367F6A7D8}" type="pres">
      <dgm:prSet presAssocID="{A9DBF25B-BA8B-4354-BA0A-37BB5A52DD5E}" presName="pictRect" presStyleLbl="node1" presStyleIdx="4" presStyleCnt="8" custLinFactNeighborX="8409" custLinFactNeighborY="-2797"/>
      <dgm:spPr>
        <a:blipFill dpi="0" rotWithShape="1"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674" t="-4172" r="674" b="-19828"/>
          </a:stretch>
        </a:blipFill>
      </dgm:spPr>
    </dgm:pt>
    <dgm:pt modelId="{6A0F2F97-000A-4685-A454-58E7B2BBE931}" type="pres">
      <dgm:prSet presAssocID="{A9DBF25B-BA8B-4354-BA0A-37BB5A52DD5E}" presName="textRect" presStyleLbl="revTx" presStyleIdx="4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DD5C26-8202-4DCA-AA56-6951B508743A}" type="pres">
      <dgm:prSet presAssocID="{21579031-182B-4B0F-8E70-40C927FAA4B4}" presName="sibTrans" presStyleLbl="sibTrans2D1" presStyleIdx="0" presStyleCnt="0"/>
      <dgm:spPr/>
      <dgm:t>
        <a:bodyPr/>
        <a:lstStyle/>
        <a:p>
          <a:endParaRPr lang="ru-RU"/>
        </a:p>
      </dgm:t>
    </dgm:pt>
    <dgm:pt modelId="{668D2D72-3E9A-47BA-B1AE-825F1E41552E}" type="pres">
      <dgm:prSet presAssocID="{59F6EA53-359D-4D03-8D07-01839FC5CC05}" presName="compNode" presStyleCnt="0"/>
      <dgm:spPr/>
    </dgm:pt>
    <dgm:pt modelId="{AE383F54-8A21-4C3C-B329-238BD6F74414}" type="pres">
      <dgm:prSet presAssocID="{59F6EA53-359D-4D03-8D07-01839FC5CC05}" presName="pictRect" presStyleLbl="node1" presStyleIdx="5" presStyleCnt="8" custLinFactNeighborX="5587" custLinFactNeighborY="-2797"/>
      <dgm:spPr>
        <a:blipFill dpi="0" rotWithShape="1"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4023" t="2936" r="23" b="-2936"/>
          </a:stretch>
        </a:blipFill>
      </dgm:spPr>
    </dgm:pt>
    <dgm:pt modelId="{7D60F73A-E95F-4EA1-A906-062781AB8071}" type="pres">
      <dgm:prSet presAssocID="{59F6EA53-359D-4D03-8D07-01839FC5CC05}" presName="textRect" presStyleLbl="revTx" presStyleIdx="5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5E4C8B-8A86-4FD9-AAC3-13AE6F5C4214}" type="pres">
      <dgm:prSet presAssocID="{0DAA59FC-2D2F-4B18-894D-E85191FF73F1}" presName="sibTrans" presStyleLbl="sibTrans2D1" presStyleIdx="0" presStyleCnt="0"/>
      <dgm:spPr/>
      <dgm:t>
        <a:bodyPr/>
        <a:lstStyle/>
        <a:p>
          <a:endParaRPr lang="ru-RU"/>
        </a:p>
      </dgm:t>
    </dgm:pt>
    <dgm:pt modelId="{2508828C-5193-4DFE-92D6-CDCAEA25CBF5}" type="pres">
      <dgm:prSet presAssocID="{C875438B-3A5C-49BC-821F-E80EEB37CF2E}" presName="compNode" presStyleCnt="0"/>
      <dgm:spPr/>
    </dgm:pt>
    <dgm:pt modelId="{ABA52483-4BA0-4613-9582-ABBBDE91E822}" type="pres">
      <dgm:prSet presAssocID="{C875438B-3A5C-49BC-821F-E80EEB37CF2E}" presName="pictRect" presStyleLbl="node1" presStyleIdx="6" presStyleCnt="8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2000" r="-2000"/>
          </a:stretch>
        </a:blipFill>
      </dgm:spPr>
    </dgm:pt>
    <dgm:pt modelId="{19641348-4985-473D-A905-7CDB76CE2967}" type="pres">
      <dgm:prSet presAssocID="{C875438B-3A5C-49BC-821F-E80EEB37CF2E}" presName="textRect" presStyleLbl="revTx" presStyleIdx="6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007056-3378-4A60-BE0B-BE78414A876E}" type="pres">
      <dgm:prSet presAssocID="{6C622830-F5C0-47CD-9BA8-E7770148B6F7}" presName="sibTrans" presStyleLbl="sibTrans2D1" presStyleIdx="0" presStyleCnt="0"/>
      <dgm:spPr/>
      <dgm:t>
        <a:bodyPr/>
        <a:lstStyle/>
        <a:p>
          <a:endParaRPr lang="ru-RU"/>
        </a:p>
      </dgm:t>
    </dgm:pt>
    <dgm:pt modelId="{C192737F-0ACE-4E35-8C91-D0E331D23B2C}" type="pres">
      <dgm:prSet presAssocID="{8DC13C5B-5B48-4E9A-BC28-B25A77A7EA04}" presName="compNode" presStyleCnt="0"/>
      <dgm:spPr/>
    </dgm:pt>
    <dgm:pt modelId="{FAFE21AB-0CD9-4902-AD1B-EE1832E638CB}" type="pres">
      <dgm:prSet presAssocID="{8DC13C5B-5B48-4E9A-BC28-B25A77A7EA04}" presName="pictRect" presStyleLbl="node1" presStyleIdx="7" presStyleCnt="8"/>
      <dgm:spPr>
        <a:blipFill dpi="0" rotWithShape="1">
          <a:blip xmlns:r="http://schemas.openxmlformats.org/officeDocument/2006/relationships"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41" t="-6037" r="4045" b="-27043"/>
          </a:stretch>
        </a:blipFill>
      </dgm:spPr>
    </dgm:pt>
    <dgm:pt modelId="{3B8523FE-BF4D-44C5-9ED7-FBA447180F7A}" type="pres">
      <dgm:prSet presAssocID="{8DC13C5B-5B48-4E9A-BC28-B25A77A7EA04}" presName="textRect" presStyleLbl="revTx" presStyleIdx="7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64C4F92-F912-4372-96C2-F6EF0CF703FC}" type="presOf" srcId="{E344E9AB-4EA7-4617-A0E2-6F0EF505A5D9}" destId="{06E2B20E-73FD-4693-AACD-D1AFC58B03E6}" srcOrd="0" destOrd="0" presId="urn:microsoft.com/office/officeart/2005/8/layout/pList1#3"/>
    <dgm:cxn modelId="{50207787-ED5C-4EA1-864B-D0D01C3291FE}" type="presOf" srcId="{BB68464D-DCF6-403B-A92D-E154214DFF63}" destId="{366CA06F-40B0-4971-AB25-9FBBC3B9F6A8}" srcOrd="0" destOrd="0" presId="urn:microsoft.com/office/officeart/2005/8/layout/pList1#3"/>
    <dgm:cxn modelId="{6F2720E9-E405-4D2C-AD76-E8CA1BA45C6D}" srcId="{371E315A-B57D-4D77-92DE-64F903FC0868}" destId="{59F6EA53-359D-4D03-8D07-01839FC5CC05}" srcOrd="5" destOrd="0" parTransId="{FF1FC0C6-5DEF-4E38-A644-88E0A15DD3B6}" sibTransId="{0DAA59FC-2D2F-4B18-894D-E85191FF73F1}"/>
    <dgm:cxn modelId="{B2D53B19-3AC5-44A9-B751-E11DA1504FF0}" type="presOf" srcId="{526EF58E-EB1B-41B8-9AE5-CB3EF03916B3}" destId="{607B0AC8-85EC-41EE-AB7D-707771F288DA}" srcOrd="0" destOrd="0" presId="urn:microsoft.com/office/officeart/2005/8/layout/pList1#3"/>
    <dgm:cxn modelId="{2D1B5AAA-8EE5-467E-B98C-741004C3920F}" srcId="{371E315A-B57D-4D77-92DE-64F903FC0868}" destId="{D22B3768-5505-498C-930E-0E043540AA65}" srcOrd="1" destOrd="0" parTransId="{1ABF36F4-096C-4DA7-94B4-1DA56E932569}" sibTransId="{526EF58E-EB1B-41B8-9AE5-CB3EF03916B3}"/>
    <dgm:cxn modelId="{3A91DD6C-EAC0-42CF-8FAB-FF6C10B60033}" srcId="{371E315A-B57D-4D77-92DE-64F903FC0868}" destId="{E344E9AB-4EA7-4617-A0E2-6F0EF505A5D9}" srcOrd="2" destOrd="0" parTransId="{9D5FD9DC-3972-4FFD-BDBE-CF5661A171DC}" sibTransId="{E1CFE38B-6362-4A35-84AD-A512EA4A9C4F}"/>
    <dgm:cxn modelId="{7C450D91-A8A1-4066-8171-BC1A0AF9FD7E}" type="presOf" srcId="{8DC13C5B-5B48-4E9A-BC28-B25A77A7EA04}" destId="{3B8523FE-BF4D-44C5-9ED7-FBA447180F7A}" srcOrd="0" destOrd="0" presId="urn:microsoft.com/office/officeart/2005/8/layout/pList1#3"/>
    <dgm:cxn modelId="{26C9D395-F6B6-47FD-80DC-7BA66A7A2423}" srcId="{371E315A-B57D-4D77-92DE-64F903FC0868}" destId="{C875438B-3A5C-49BC-821F-E80EEB37CF2E}" srcOrd="6" destOrd="0" parTransId="{C7DDB550-F25F-412A-9878-001292F7DDB3}" sibTransId="{6C622830-F5C0-47CD-9BA8-E7770148B6F7}"/>
    <dgm:cxn modelId="{14A0D893-AAB7-4BDD-9798-362EF977C15A}" srcId="{371E315A-B57D-4D77-92DE-64F903FC0868}" destId="{EB31201F-A065-4ACB-863C-FF32DC88F234}" srcOrd="0" destOrd="0" parTransId="{806805D8-AFF0-44C9-9225-ABEF1F064556}" sibTransId="{B7AFD553-A53D-4ED1-B9C8-AD125C6340DD}"/>
    <dgm:cxn modelId="{2F9E845B-114A-44D4-8D66-D0717D075D3F}" type="presOf" srcId="{88826677-40B8-4564-B67E-A547C9F68622}" destId="{01E54263-3658-404B-A1D4-A48B606288FF}" srcOrd="0" destOrd="0" presId="urn:microsoft.com/office/officeart/2005/8/layout/pList1#3"/>
    <dgm:cxn modelId="{58D5CD25-167A-4DB4-B210-A92540880003}" srcId="{371E315A-B57D-4D77-92DE-64F903FC0868}" destId="{8DC13C5B-5B48-4E9A-BC28-B25A77A7EA04}" srcOrd="7" destOrd="0" parTransId="{FEE48FEE-2C75-4CFE-A2BA-9D92C516F5EB}" sibTransId="{C01685B7-88C2-4A87-9A09-063BF88C8D8E}"/>
    <dgm:cxn modelId="{3C79BACC-807B-42F9-BC03-25BA267B2EC2}" type="presOf" srcId="{59F6EA53-359D-4D03-8D07-01839FC5CC05}" destId="{7D60F73A-E95F-4EA1-A906-062781AB8071}" srcOrd="0" destOrd="0" presId="urn:microsoft.com/office/officeart/2005/8/layout/pList1#3"/>
    <dgm:cxn modelId="{A29E09F2-00E9-4A56-A50A-1B29CF8303F2}" srcId="{371E315A-B57D-4D77-92DE-64F903FC0868}" destId="{A9DBF25B-BA8B-4354-BA0A-37BB5A52DD5E}" srcOrd="4" destOrd="0" parTransId="{83ECF49E-E1D1-4EA5-948C-ADF1EA6162F0}" sibTransId="{21579031-182B-4B0F-8E70-40C927FAA4B4}"/>
    <dgm:cxn modelId="{AEB1986A-F6C0-47C8-B322-9C6263DEEC2A}" srcId="{371E315A-B57D-4D77-92DE-64F903FC0868}" destId="{88826677-40B8-4564-B67E-A547C9F68622}" srcOrd="3" destOrd="0" parTransId="{8BB15519-7B0A-4E4F-A3FC-EF2D9001F288}" sibTransId="{BB68464D-DCF6-403B-A92D-E154214DFF63}"/>
    <dgm:cxn modelId="{535011FF-06C7-4266-880C-F0B21F56D666}" type="presOf" srcId="{0DAA59FC-2D2F-4B18-894D-E85191FF73F1}" destId="{8E5E4C8B-8A86-4FD9-AAC3-13AE6F5C4214}" srcOrd="0" destOrd="0" presId="urn:microsoft.com/office/officeart/2005/8/layout/pList1#3"/>
    <dgm:cxn modelId="{58120A7B-F845-45BD-822A-E5D2A5508C07}" type="presOf" srcId="{B7AFD553-A53D-4ED1-B9C8-AD125C6340DD}" destId="{24FA88C5-B1F7-418E-A666-40F22FC0E4AA}" srcOrd="0" destOrd="0" presId="urn:microsoft.com/office/officeart/2005/8/layout/pList1#3"/>
    <dgm:cxn modelId="{C3396303-BF6C-4EEA-829F-C6640B631C1A}" type="presOf" srcId="{21579031-182B-4B0F-8E70-40C927FAA4B4}" destId="{C0DD5C26-8202-4DCA-AA56-6951B508743A}" srcOrd="0" destOrd="0" presId="urn:microsoft.com/office/officeart/2005/8/layout/pList1#3"/>
    <dgm:cxn modelId="{FE974839-913E-4E12-BACE-C44233F56734}" type="presOf" srcId="{E1CFE38B-6362-4A35-84AD-A512EA4A9C4F}" destId="{64AF067B-42EC-4CD1-9C99-25FF4DFCAD4B}" srcOrd="0" destOrd="0" presId="urn:microsoft.com/office/officeart/2005/8/layout/pList1#3"/>
    <dgm:cxn modelId="{AE3251BC-35C8-4500-8CC6-602BC8BE2AFE}" type="presOf" srcId="{6C622830-F5C0-47CD-9BA8-E7770148B6F7}" destId="{A9007056-3378-4A60-BE0B-BE78414A876E}" srcOrd="0" destOrd="0" presId="urn:microsoft.com/office/officeart/2005/8/layout/pList1#3"/>
    <dgm:cxn modelId="{1936C50B-99FD-45FC-9BA1-673564BB2F57}" type="presOf" srcId="{371E315A-B57D-4D77-92DE-64F903FC0868}" destId="{33836CD4-4543-443A-A530-160F87E6A06F}" srcOrd="0" destOrd="0" presId="urn:microsoft.com/office/officeart/2005/8/layout/pList1#3"/>
    <dgm:cxn modelId="{681DD978-ED3B-467E-821E-CD3CCDB29D78}" type="presOf" srcId="{D22B3768-5505-498C-930E-0E043540AA65}" destId="{7D5C27D7-0099-4AFC-A5A4-288718D86194}" srcOrd="0" destOrd="0" presId="urn:microsoft.com/office/officeart/2005/8/layout/pList1#3"/>
    <dgm:cxn modelId="{29872A7E-B862-421D-A170-74A63DA30F5A}" type="presOf" srcId="{C875438B-3A5C-49BC-821F-E80EEB37CF2E}" destId="{19641348-4985-473D-A905-7CDB76CE2967}" srcOrd="0" destOrd="0" presId="urn:microsoft.com/office/officeart/2005/8/layout/pList1#3"/>
    <dgm:cxn modelId="{DE410184-79C1-4BEF-A49A-52F39E430B58}" type="presOf" srcId="{EB31201F-A065-4ACB-863C-FF32DC88F234}" destId="{424393A7-B934-4D55-9B16-389E6E882C95}" srcOrd="0" destOrd="0" presId="urn:microsoft.com/office/officeart/2005/8/layout/pList1#3"/>
    <dgm:cxn modelId="{62E3548D-A094-448B-9DF8-B3EDFF8343E3}" type="presOf" srcId="{A9DBF25B-BA8B-4354-BA0A-37BB5A52DD5E}" destId="{6A0F2F97-000A-4685-A454-58E7B2BBE931}" srcOrd="0" destOrd="0" presId="urn:microsoft.com/office/officeart/2005/8/layout/pList1#3"/>
    <dgm:cxn modelId="{546E09A2-6659-4ACD-8831-4B491BB18009}" type="presParOf" srcId="{33836CD4-4543-443A-A530-160F87E6A06F}" destId="{36E60263-B49E-46BE-8BAF-2F9AE7D45006}" srcOrd="0" destOrd="0" presId="urn:microsoft.com/office/officeart/2005/8/layout/pList1#3"/>
    <dgm:cxn modelId="{2006071A-6D44-4275-8C12-26EBFB1E80F7}" type="presParOf" srcId="{36E60263-B49E-46BE-8BAF-2F9AE7D45006}" destId="{2BE6B85D-A97E-4B0D-BD87-5B7B1FC79964}" srcOrd="0" destOrd="0" presId="urn:microsoft.com/office/officeart/2005/8/layout/pList1#3"/>
    <dgm:cxn modelId="{7697F60E-FA2C-4949-99AA-4A64BF9CE0B8}" type="presParOf" srcId="{36E60263-B49E-46BE-8BAF-2F9AE7D45006}" destId="{424393A7-B934-4D55-9B16-389E6E882C95}" srcOrd="1" destOrd="0" presId="urn:microsoft.com/office/officeart/2005/8/layout/pList1#3"/>
    <dgm:cxn modelId="{4B5C6E41-AB8B-4D09-B08C-69CBBD2EA25F}" type="presParOf" srcId="{33836CD4-4543-443A-A530-160F87E6A06F}" destId="{24FA88C5-B1F7-418E-A666-40F22FC0E4AA}" srcOrd="1" destOrd="0" presId="urn:microsoft.com/office/officeart/2005/8/layout/pList1#3"/>
    <dgm:cxn modelId="{6900BB05-AD1B-490F-AFA9-9DD827687797}" type="presParOf" srcId="{33836CD4-4543-443A-A530-160F87E6A06F}" destId="{B392EC39-BB70-4BE9-B0BB-FB44C33FE51A}" srcOrd="2" destOrd="0" presId="urn:microsoft.com/office/officeart/2005/8/layout/pList1#3"/>
    <dgm:cxn modelId="{0E4B89C1-8B2F-4ED0-8456-77E89AD31144}" type="presParOf" srcId="{B392EC39-BB70-4BE9-B0BB-FB44C33FE51A}" destId="{B96CAF38-400C-45B2-943F-435308CD578E}" srcOrd="0" destOrd="0" presId="urn:microsoft.com/office/officeart/2005/8/layout/pList1#3"/>
    <dgm:cxn modelId="{77EA7E16-D9C9-4043-B4E0-50C0F3928EE6}" type="presParOf" srcId="{B392EC39-BB70-4BE9-B0BB-FB44C33FE51A}" destId="{7D5C27D7-0099-4AFC-A5A4-288718D86194}" srcOrd="1" destOrd="0" presId="urn:microsoft.com/office/officeart/2005/8/layout/pList1#3"/>
    <dgm:cxn modelId="{5BC38EF8-A316-44E4-8796-0DEE1B088060}" type="presParOf" srcId="{33836CD4-4543-443A-A530-160F87E6A06F}" destId="{607B0AC8-85EC-41EE-AB7D-707771F288DA}" srcOrd="3" destOrd="0" presId="urn:microsoft.com/office/officeart/2005/8/layout/pList1#3"/>
    <dgm:cxn modelId="{9922F0B2-7EAA-4E74-86CF-0723AE13E775}" type="presParOf" srcId="{33836CD4-4543-443A-A530-160F87E6A06F}" destId="{C9D25654-B313-474A-A524-2F961C5C6D8D}" srcOrd="4" destOrd="0" presId="urn:microsoft.com/office/officeart/2005/8/layout/pList1#3"/>
    <dgm:cxn modelId="{5AC8CAF2-426C-44E7-B022-483B6B5E2D69}" type="presParOf" srcId="{C9D25654-B313-474A-A524-2F961C5C6D8D}" destId="{57FF7254-366A-4646-8450-56A1E4ECA0AA}" srcOrd="0" destOrd="0" presId="urn:microsoft.com/office/officeart/2005/8/layout/pList1#3"/>
    <dgm:cxn modelId="{6F725A33-6574-453D-AF9D-A00912BB3EE6}" type="presParOf" srcId="{C9D25654-B313-474A-A524-2F961C5C6D8D}" destId="{06E2B20E-73FD-4693-AACD-D1AFC58B03E6}" srcOrd="1" destOrd="0" presId="urn:microsoft.com/office/officeart/2005/8/layout/pList1#3"/>
    <dgm:cxn modelId="{0C555FB2-1F75-4B54-8528-8D266977F2CC}" type="presParOf" srcId="{33836CD4-4543-443A-A530-160F87E6A06F}" destId="{64AF067B-42EC-4CD1-9C99-25FF4DFCAD4B}" srcOrd="5" destOrd="0" presId="urn:microsoft.com/office/officeart/2005/8/layout/pList1#3"/>
    <dgm:cxn modelId="{CCC12DE3-0864-4D3D-9158-D502BC42F263}" type="presParOf" srcId="{33836CD4-4543-443A-A530-160F87E6A06F}" destId="{2F2F0828-10CE-4893-A858-D4A5B9F1DBA0}" srcOrd="6" destOrd="0" presId="urn:microsoft.com/office/officeart/2005/8/layout/pList1#3"/>
    <dgm:cxn modelId="{7A0DD66F-D781-4F22-8477-48D98418711A}" type="presParOf" srcId="{2F2F0828-10CE-4893-A858-D4A5B9F1DBA0}" destId="{3A971B11-69B6-4985-80A6-28CB8A7AEAFA}" srcOrd="0" destOrd="0" presId="urn:microsoft.com/office/officeart/2005/8/layout/pList1#3"/>
    <dgm:cxn modelId="{34A589EB-9A9C-4954-9C03-54C5B583AA49}" type="presParOf" srcId="{2F2F0828-10CE-4893-A858-D4A5B9F1DBA0}" destId="{01E54263-3658-404B-A1D4-A48B606288FF}" srcOrd="1" destOrd="0" presId="urn:microsoft.com/office/officeart/2005/8/layout/pList1#3"/>
    <dgm:cxn modelId="{84A2E973-1B41-4D01-8114-0B50F3474344}" type="presParOf" srcId="{33836CD4-4543-443A-A530-160F87E6A06F}" destId="{366CA06F-40B0-4971-AB25-9FBBC3B9F6A8}" srcOrd="7" destOrd="0" presId="urn:microsoft.com/office/officeart/2005/8/layout/pList1#3"/>
    <dgm:cxn modelId="{09C9925D-AA17-4466-B035-BACDE1151D94}" type="presParOf" srcId="{33836CD4-4543-443A-A530-160F87E6A06F}" destId="{648A01C0-EFD6-4CFB-967B-DF039BE593D9}" srcOrd="8" destOrd="0" presId="urn:microsoft.com/office/officeart/2005/8/layout/pList1#3"/>
    <dgm:cxn modelId="{696C99A1-3301-4DAF-851C-D997ADF6BC26}" type="presParOf" srcId="{648A01C0-EFD6-4CFB-967B-DF039BE593D9}" destId="{824E7654-4717-4E96-82DF-CDF367F6A7D8}" srcOrd="0" destOrd="0" presId="urn:microsoft.com/office/officeart/2005/8/layout/pList1#3"/>
    <dgm:cxn modelId="{3CEA4116-E13C-473C-97EE-7BFAFFD17B05}" type="presParOf" srcId="{648A01C0-EFD6-4CFB-967B-DF039BE593D9}" destId="{6A0F2F97-000A-4685-A454-58E7B2BBE931}" srcOrd="1" destOrd="0" presId="urn:microsoft.com/office/officeart/2005/8/layout/pList1#3"/>
    <dgm:cxn modelId="{3168F6E5-97E5-4CA1-9865-52C6FA62863E}" type="presParOf" srcId="{33836CD4-4543-443A-A530-160F87E6A06F}" destId="{C0DD5C26-8202-4DCA-AA56-6951B508743A}" srcOrd="9" destOrd="0" presId="urn:microsoft.com/office/officeart/2005/8/layout/pList1#3"/>
    <dgm:cxn modelId="{5A0A60E1-4E39-411E-8E1B-CD2BE4DE25FF}" type="presParOf" srcId="{33836CD4-4543-443A-A530-160F87E6A06F}" destId="{668D2D72-3E9A-47BA-B1AE-825F1E41552E}" srcOrd="10" destOrd="0" presId="urn:microsoft.com/office/officeart/2005/8/layout/pList1#3"/>
    <dgm:cxn modelId="{2FB384A2-E159-4AC0-B3AC-05C692E744AB}" type="presParOf" srcId="{668D2D72-3E9A-47BA-B1AE-825F1E41552E}" destId="{AE383F54-8A21-4C3C-B329-238BD6F74414}" srcOrd="0" destOrd="0" presId="urn:microsoft.com/office/officeart/2005/8/layout/pList1#3"/>
    <dgm:cxn modelId="{1C2C18B2-681B-4DE2-AFCA-C8F74DDD5D40}" type="presParOf" srcId="{668D2D72-3E9A-47BA-B1AE-825F1E41552E}" destId="{7D60F73A-E95F-4EA1-A906-062781AB8071}" srcOrd="1" destOrd="0" presId="urn:microsoft.com/office/officeart/2005/8/layout/pList1#3"/>
    <dgm:cxn modelId="{A9B2A80F-B56F-42CE-88D2-4C77C8621DB0}" type="presParOf" srcId="{33836CD4-4543-443A-A530-160F87E6A06F}" destId="{8E5E4C8B-8A86-4FD9-AAC3-13AE6F5C4214}" srcOrd="11" destOrd="0" presId="urn:microsoft.com/office/officeart/2005/8/layout/pList1#3"/>
    <dgm:cxn modelId="{93870EF3-B81E-47DD-AC9A-9C469B78D201}" type="presParOf" srcId="{33836CD4-4543-443A-A530-160F87E6A06F}" destId="{2508828C-5193-4DFE-92D6-CDCAEA25CBF5}" srcOrd="12" destOrd="0" presId="urn:microsoft.com/office/officeart/2005/8/layout/pList1#3"/>
    <dgm:cxn modelId="{94F91F26-F14C-4E74-A517-C2634FED877A}" type="presParOf" srcId="{2508828C-5193-4DFE-92D6-CDCAEA25CBF5}" destId="{ABA52483-4BA0-4613-9582-ABBBDE91E822}" srcOrd="0" destOrd="0" presId="urn:microsoft.com/office/officeart/2005/8/layout/pList1#3"/>
    <dgm:cxn modelId="{22AB05A2-77F6-4ECA-A643-A82A9EAAAA00}" type="presParOf" srcId="{2508828C-5193-4DFE-92D6-CDCAEA25CBF5}" destId="{19641348-4985-473D-A905-7CDB76CE2967}" srcOrd="1" destOrd="0" presId="urn:microsoft.com/office/officeart/2005/8/layout/pList1#3"/>
    <dgm:cxn modelId="{77D83BD8-032A-4DE6-B5C2-ACA18B777775}" type="presParOf" srcId="{33836CD4-4543-443A-A530-160F87E6A06F}" destId="{A9007056-3378-4A60-BE0B-BE78414A876E}" srcOrd="13" destOrd="0" presId="urn:microsoft.com/office/officeart/2005/8/layout/pList1#3"/>
    <dgm:cxn modelId="{F38937BB-D400-4226-86A7-1A317E78C323}" type="presParOf" srcId="{33836CD4-4543-443A-A530-160F87E6A06F}" destId="{C192737F-0ACE-4E35-8C91-D0E331D23B2C}" srcOrd="14" destOrd="0" presId="urn:microsoft.com/office/officeart/2005/8/layout/pList1#3"/>
    <dgm:cxn modelId="{3F87BBAB-CD6B-459C-BAEA-1428FE9FE913}" type="presParOf" srcId="{C192737F-0ACE-4E35-8C91-D0E331D23B2C}" destId="{FAFE21AB-0CD9-4902-AD1B-EE1832E638CB}" srcOrd="0" destOrd="0" presId="urn:microsoft.com/office/officeart/2005/8/layout/pList1#3"/>
    <dgm:cxn modelId="{2DC95429-0686-4440-BBC5-9988AFC4F74F}" type="presParOf" srcId="{C192737F-0ACE-4E35-8C91-D0E331D23B2C}" destId="{3B8523FE-BF4D-44C5-9ED7-FBA447180F7A}" srcOrd="1" destOrd="0" presId="urn:microsoft.com/office/officeart/2005/8/layout/pList1#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ED9BF5C-9328-407B-A5A8-CC33766DC770}" type="doc">
      <dgm:prSet loTypeId="urn:microsoft.com/office/officeart/2005/8/layout/pList1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E5411DA-4866-44AE-8C51-F2EE3BEB537C}">
      <dgm:prSet phldrT="[Текст]" custT="1"/>
      <dgm:spPr/>
      <dgm:t>
        <a:bodyPr/>
        <a:lstStyle/>
        <a:p>
          <a:r>
            <a:rPr lang="ru-RU" sz="1800" dirty="0" smtClean="0"/>
            <a:t>Делаем фитиль из ниток мулине</a:t>
          </a:r>
          <a:endParaRPr lang="ru-RU" sz="1800" dirty="0"/>
        </a:p>
      </dgm:t>
    </dgm:pt>
    <dgm:pt modelId="{A221EF3F-E118-4B9F-9201-E7C90C53C14A}" type="parTrans" cxnId="{17482233-367E-4A06-A039-6F54E820B8C5}">
      <dgm:prSet/>
      <dgm:spPr/>
      <dgm:t>
        <a:bodyPr/>
        <a:lstStyle/>
        <a:p>
          <a:endParaRPr lang="ru-RU"/>
        </a:p>
      </dgm:t>
    </dgm:pt>
    <dgm:pt modelId="{4D08C0D9-B1F9-46C2-9D3B-1B9281DC1F43}" type="sibTrans" cxnId="{17482233-367E-4A06-A039-6F54E820B8C5}">
      <dgm:prSet/>
      <dgm:spPr/>
      <dgm:t>
        <a:bodyPr/>
        <a:lstStyle/>
        <a:p>
          <a:endParaRPr lang="ru-RU"/>
        </a:p>
      </dgm:t>
    </dgm:pt>
    <dgm:pt modelId="{687B7C46-B452-4187-9D88-28D8E6F5CA08}">
      <dgm:prSet phldrT="[Текст]" custT="1"/>
      <dgm:spPr/>
      <dgm:t>
        <a:bodyPr/>
        <a:lstStyle/>
        <a:p>
          <a:r>
            <a:rPr lang="ru-RU" sz="1800" dirty="0" smtClean="0"/>
            <a:t>Строгаем</a:t>
          </a:r>
          <a:r>
            <a:rPr lang="ru-RU" sz="2100" dirty="0" smtClean="0"/>
            <a:t> мыло</a:t>
          </a:r>
          <a:endParaRPr lang="ru-RU" sz="2100" dirty="0"/>
        </a:p>
      </dgm:t>
    </dgm:pt>
    <dgm:pt modelId="{514E9AE8-82DC-443A-A636-15C3FBD55D5E}" type="parTrans" cxnId="{80D41FBF-AB1C-4938-9783-D76889504E66}">
      <dgm:prSet/>
      <dgm:spPr/>
      <dgm:t>
        <a:bodyPr/>
        <a:lstStyle/>
        <a:p>
          <a:endParaRPr lang="ru-RU"/>
        </a:p>
      </dgm:t>
    </dgm:pt>
    <dgm:pt modelId="{17974A64-84D2-4AFF-AF65-1C2D8BF23F30}" type="sibTrans" cxnId="{80D41FBF-AB1C-4938-9783-D76889504E66}">
      <dgm:prSet/>
      <dgm:spPr/>
      <dgm:t>
        <a:bodyPr/>
        <a:lstStyle/>
        <a:p>
          <a:endParaRPr lang="ru-RU"/>
        </a:p>
      </dgm:t>
    </dgm:pt>
    <dgm:pt modelId="{F7336654-B159-4C42-B4E2-3ED319D0899A}">
      <dgm:prSet phldrT="[Текст]" custT="1"/>
      <dgm:spPr/>
      <dgm:t>
        <a:bodyPr/>
        <a:lstStyle/>
        <a:p>
          <a:r>
            <a:rPr lang="ru-RU" sz="1800" dirty="0" smtClean="0"/>
            <a:t>Плавим на водяной бане</a:t>
          </a:r>
        </a:p>
        <a:p>
          <a:endParaRPr lang="ru-RU" sz="1800" dirty="0"/>
        </a:p>
      </dgm:t>
    </dgm:pt>
    <dgm:pt modelId="{A3AC311B-3132-4EC6-B435-D557903A4ACF}" type="parTrans" cxnId="{03A14353-A9DA-4006-AF74-15CB0311E6D5}">
      <dgm:prSet/>
      <dgm:spPr/>
      <dgm:t>
        <a:bodyPr/>
        <a:lstStyle/>
        <a:p>
          <a:endParaRPr lang="ru-RU"/>
        </a:p>
      </dgm:t>
    </dgm:pt>
    <dgm:pt modelId="{125FF590-C41F-4AF0-BD9F-11E554505D18}" type="sibTrans" cxnId="{03A14353-A9DA-4006-AF74-15CB0311E6D5}">
      <dgm:prSet/>
      <dgm:spPr/>
      <dgm:t>
        <a:bodyPr/>
        <a:lstStyle/>
        <a:p>
          <a:endParaRPr lang="ru-RU"/>
        </a:p>
      </dgm:t>
    </dgm:pt>
    <dgm:pt modelId="{731A4EC1-D33E-4033-B469-C48E92FDD64A}">
      <dgm:prSet phldrT="[Текст]" custT="1"/>
      <dgm:spPr/>
      <dgm:t>
        <a:bodyPr/>
        <a:lstStyle/>
        <a:p>
          <a:r>
            <a:rPr lang="ru-RU" sz="1800" dirty="0" smtClean="0"/>
            <a:t>Вливаем уксус для получения стеарина</a:t>
          </a:r>
        </a:p>
        <a:p>
          <a:endParaRPr lang="ru-RU" sz="1800" dirty="0"/>
        </a:p>
      </dgm:t>
    </dgm:pt>
    <dgm:pt modelId="{FD50C177-B106-457C-B51B-7F9474E412E3}" type="parTrans" cxnId="{8C6EDE77-B14B-45EC-B958-C17B7EA1E7BF}">
      <dgm:prSet/>
      <dgm:spPr/>
      <dgm:t>
        <a:bodyPr/>
        <a:lstStyle/>
        <a:p>
          <a:endParaRPr lang="ru-RU"/>
        </a:p>
      </dgm:t>
    </dgm:pt>
    <dgm:pt modelId="{42DBF428-4D1E-4E51-805E-B62FBE5E85F6}" type="sibTrans" cxnId="{8C6EDE77-B14B-45EC-B958-C17B7EA1E7BF}">
      <dgm:prSet/>
      <dgm:spPr/>
      <dgm:t>
        <a:bodyPr/>
        <a:lstStyle/>
        <a:p>
          <a:endParaRPr lang="ru-RU"/>
        </a:p>
      </dgm:t>
    </dgm:pt>
    <dgm:pt modelId="{296C82C3-E7A5-44E0-8C3C-EA06128D5A7F}">
      <dgm:prSet phldrT="[Текст]" custT="1"/>
      <dgm:spPr/>
      <dgm:t>
        <a:bodyPr/>
        <a:lstStyle/>
        <a:p>
          <a:r>
            <a:rPr lang="ru-RU" sz="1800" dirty="0" smtClean="0"/>
            <a:t>Промываем стеарин, удаляем влагу</a:t>
          </a:r>
          <a:endParaRPr lang="ru-RU" sz="1800" dirty="0"/>
        </a:p>
      </dgm:t>
    </dgm:pt>
    <dgm:pt modelId="{39653940-E7B6-40BA-9A6C-720E4FC108FD}" type="parTrans" cxnId="{26A6F600-2272-41DE-B96B-99F0EC769C1A}">
      <dgm:prSet/>
      <dgm:spPr/>
      <dgm:t>
        <a:bodyPr/>
        <a:lstStyle/>
        <a:p>
          <a:endParaRPr lang="ru-RU"/>
        </a:p>
      </dgm:t>
    </dgm:pt>
    <dgm:pt modelId="{786BA937-2FF9-4F9E-848E-88FBEAAF1103}" type="sibTrans" cxnId="{26A6F600-2272-41DE-B96B-99F0EC769C1A}">
      <dgm:prSet/>
      <dgm:spPr/>
      <dgm:t>
        <a:bodyPr/>
        <a:lstStyle/>
        <a:p>
          <a:endParaRPr lang="ru-RU"/>
        </a:p>
      </dgm:t>
    </dgm:pt>
    <dgm:pt modelId="{0922A7A2-61DE-48CD-B467-2DFBFB827D3C}">
      <dgm:prSet phldrT="[Текст]" custT="1"/>
      <dgm:spPr/>
      <dgm:t>
        <a:bodyPr/>
        <a:lstStyle/>
        <a:p>
          <a:r>
            <a:rPr lang="ru-RU" sz="1800" dirty="0" smtClean="0"/>
            <a:t>Окунаем фитиль много раз</a:t>
          </a:r>
          <a:endParaRPr lang="ru-RU" sz="1800" dirty="0"/>
        </a:p>
      </dgm:t>
    </dgm:pt>
    <dgm:pt modelId="{812B6FBB-3C31-4828-BCE2-251D6F634714}" type="parTrans" cxnId="{83B6799A-BF3F-40F5-A33D-EF2A4F88C335}">
      <dgm:prSet/>
      <dgm:spPr/>
      <dgm:t>
        <a:bodyPr/>
        <a:lstStyle/>
        <a:p>
          <a:endParaRPr lang="ru-RU"/>
        </a:p>
      </dgm:t>
    </dgm:pt>
    <dgm:pt modelId="{50BF83B0-4670-49FA-8BAE-CBE2525C6E1D}" type="sibTrans" cxnId="{83B6799A-BF3F-40F5-A33D-EF2A4F88C335}">
      <dgm:prSet/>
      <dgm:spPr/>
      <dgm:t>
        <a:bodyPr/>
        <a:lstStyle/>
        <a:p>
          <a:endParaRPr lang="ru-RU"/>
        </a:p>
      </dgm:t>
    </dgm:pt>
    <dgm:pt modelId="{A01FBE84-9C35-4ABA-99EF-A0C2B5C00071}">
      <dgm:prSet phldrT="[Текст]" custT="1"/>
      <dgm:spPr/>
      <dgm:t>
        <a:bodyPr/>
        <a:lstStyle/>
        <a:p>
          <a:r>
            <a:rPr lang="ru-RU" sz="1800" dirty="0" smtClean="0"/>
            <a:t>Свеча готова</a:t>
          </a:r>
          <a:endParaRPr lang="ru-RU" sz="1800" dirty="0"/>
        </a:p>
      </dgm:t>
    </dgm:pt>
    <dgm:pt modelId="{5DD27245-DC16-45D5-AD3A-8F3D52DCCB1F}" type="parTrans" cxnId="{52BE37AF-AB45-4230-9100-DE54ADD2FAA0}">
      <dgm:prSet/>
      <dgm:spPr/>
      <dgm:t>
        <a:bodyPr/>
        <a:lstStyle/>
        <a:p>
          <a:endParaRPr lang="ru-RU"/>
        </a:p>
      </dgm:t>
    </dgm:pt>
    <dgm:pt modelId="{AABFC3DA-5F81-4F71-9743-A1D0505B5BD9}" type="sibTrans" cxnId="{52BE37AF-AB45-4230-9100-DE54ADD2FAA0}">
      <dgm:prSet/>
      <dgm:spPr/>
      <dgm:t>
        <a:bodyPr/>
        <a:lstStyle/>
        <a:p>
          <a:endParaRPr lang="ru-RU"/>
        </a:p>
      </dgm:t>
    </dgm:pt>
    <dgm:pt modelId="{87F6CF3F-29F0-48E8-9670-01ECD86AE968}">
      <dgm:prSet phldrT="[Текст]" custT="1"/>
      <dgm:spPr/>
      <dgm:t>
        <a:bodyPr/>
        <a:lstStyle/>
        <a:p>
          <a:endParaRPr lang="ru-RU" sz="1800" dirty="0"/>
        </a:p>
      </dgm:t>
    </dgm:pt>
    <dgm:pt modelId="{183BC3F1-2AA6-425E-993D-DE28501D6F57}" type="parTrans" cxnId="{47353E77-BD5F-4E31-B767-78FE6162BCDE}">
      <dgm:prSet/>
      <dgm:spPr/>
      <dgm:t>
        <a:bodyPr/>
        <a:lstStyle/>
        <a:p>
          <a:endParaRPr lang="ru-RU"/>
        </a:p>
      </dgm:t>
    </dgm:pt>
    <dgm:pt modelId="{00FE6366-F59A-4926-BFD4-30A9FD684AEA}" type="sibTrans" cxnId="{47353E77-BD5F-4E31-B767-78FE6162BCDE}">
      <dgm:prSet/>
      <dgm:spPr/>
      <dgm:t>
        <a:bodyPr/>
        <a:lstStyle/>
        <a:p>
          <a:endParaRPr lang="ru-RU"/>
        </a:p>
      </dgm:t>
    </dgm:pt>
    <dgm:pt modelId="{17DB04C2-158A-4A4B-AA2C-D2AC3DC09AF2}" type="pres">
      <dgm:prSet presAssocID="{FED9BF5C-9328-407B-A5A8-CC33766DC77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23BE30E-45BF-47E7-925A-057D462702BC}" type="pres">
      <dgm:prSet presAssocID="{2E5411DA-4866-44AE-8C51-F2EE3BEB537C}" presName="compNode" presStyleCnt="0"/>
      <dgm:spPr/>
    </dgm:pt>
    <dgm:pt modelId="{3250024A-89AD-4F36-BEB9-60A7ECC5C3DA}" type="pres">
      <dgm:prSet presAssocID="{2E5411DA-4866-44AE-8C51-F2EE3BEB537C}" presName="pictRect" presStyleLbl="node1" presStyleIdx="0" presStyleCnt="8" custScaleX="84713" custScaleY="112780" custLinFactNeighborX="-2203" custLinFactNeighborY="-36367"/>
      <dgm:spPr>
        <a:blipFill dpi="0"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1" t="4960" r="-515" b="4266"/>
          </a:stretch>
        </a:blipFill>
      </dgm:spPr>
    </dgm:pt>
    <dgm:pt modelId="{B121B64B-C04D-4E86-9699-ACE9A3E26929}" type="pres">
      <dgm:prSet presAssocID="{2E5411DA-4866-44AE-8C51-F2EE3BEB537C}" presName="textRect" presStyleLbl="revTx" presStyleIdx="0" presStyleCnt="8" custScaleX="67204" custScaleY="59389" custLinFactNeighborX="3159" custLinFactNeighborY="-711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12FB25-13E2-47E4-BF44-EF1544BCE1E5}" type="pres">
      <dgm:prSet presAssocID="{4D08C0D9-B1F9-46C2-9D3B-1B9281DC1F43}" presName="sibTrans" presStyleLbl="sibTrans2D1" presStyleIdx="0" presStyleCnt="0"/>
      <dgm:spPr/>
      <dgm:t>
        <a:bodyPr/>
        <a:lstStyle/>
        <a:p>
          <a:endParaRPr lang="ru-RU"/>
        </a:p>
      </dgm:t>
    </dgm:pt>
    <dgm:pt modelId="{B2731264-BF2C-45E7-B2ED-05920A06514E}" type="pres">
      <dgm:prSet presAssocID="{687B7C46-B452-4187-9D88-28D8E6F5CA08}" presName="compNode" presStyleCnt="0"/>
      <dgm:spPr/>
    </dgm:pt>
    <dgm:pt modelId="{D466A87B-A707-4FC8-85B1-855C82D89D38}" type="pres">
      <dgm:prSet presAssocID="{687B7C46-B452-4187-9D88-28D8E6F5CA08}" presName="pictRect" presStyleLbl="node1" presStyleIdx="1" presStyleCnt="8" custScaleX="83361" custScaleY="114702" custLinFactNeighborX="5841" custLinFactNeighborY="-38349"/>
      <dgm:spPr>
        <a:blipFill dpi="0"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1149" r="-276" b="-1844"/>
          </a:stretch>
        </a:blipFill>
      </dgm:spPr>
    </dgm:pt>
    <dgm:pt modelId="{BF9D9AD2-ABF5-4FDE-8AC1-4CADF209689D}" type="pres">
      <dgm:prSet presAssocID="{687B7C46-B452-4187-9D88-28D8E6F5CA08}" presName="textRect" presStyleLbl="revTx" presStyleIdx="1" presStyleCnt="8" custScaleX="64777" custScaleY="53990" custLinFactNeighborX="10554" custLinFactNeighborY="-731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9E6487-7303-4122-9032-7828956D0439}" type="pres">
      <dgm:prSet presAssocID="{17974A64-84D2-4AFF-AF65-1C2D8BF23F30}" presName="sibTrans" presStyleLbl="sibTrans2D1" presStyleIdx="0" presStyleCnt="0"/>
      <dgm:spPr/>
      <dgm:t>
        <a:bodyPr/>
        <a:lstStyle/>
        <a:p>
          <a:endParaRPr lang="ru-RU"/>
        </a:p>
      </dgm:t>
    </dgm:pt>
    <dgm:pt modelId="{FE4230BB-E513-40BF-8B2C-6C342795FC39}" type="pres">
      <dgm:prSet presAssocID="{F7336654-B159-4C42-B4E2-3ED319D0899A}" presName="compNode" presStyleCnt="0"/>
      <dgm:spPr/>
    </dgm:pt>
    <dgm:pt modelId="{97845C70-1E72-4E82-95BE-B2CB7CC8AD0E}" type="pres">
      <dgm:prSet presAssocID="{F7336654-B159-4C42-B4E2-3ED319D0899A}" presName="pictRect" presStyleLbl="node1" presStyleIdx="2" presStyleCnt="8" custScaleX="87893" custScaleY="112618" custLinFactNeighborX="4215" custLinFactNeighborY="-36927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44000" b="-44000"/>
          </a:stretch>
        </a:blipFill>
      </dgm:spPr>
    </dgm:pt>
    <dgm:pt modelId="{FB5D7772-A9D0-4CB8-AA19-1160974433DC}" type="pres">
      <dgm:prSet presAssocID="{F7336654-B159-4C42-B4E2-3ED319D0899A}" presName="textRect" presStyleLbl="revTx" presStyleIdx="2" presStyleCnt="8" custScaleY="47512" custLinFactNeighborX="18281" custLinFactNeighborY="-702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077D93-EC73-48F8-8632-4A83BC1326F9}" type="pres">
      <dgm:prSet presAssocID="{125FF590-C41F-4AF0-BD9F-11E554505D18}" presName="sibTrans" presStyleLbl="sibTrans2D1" presStyleIdx="0" presStyleCnt="0"/>
      <dgm:spPr/>
      <dgm:t>
        <a:bodyPr/>
        <a:lstStyle/>
        <a:p>
          <a:endParaRPr lang="ru-RU"/>
        </a:p>
      </dgm:t>
    </dgm:pt>
    <dgm:pt modelId="{EF27CCE4-1D09-441B-8A1C-DC37336A5DB5}" type="pres">
      <dgm:prSet presAssocID="{731A4EC1-D33E-4033-B469-C48E92FDD64A}" presName="compNode" presStyleCnt="0"/>
      <dgm:spPr/>
    </dgm:pt>
    <dgm:pt modelId="{87E9E49D-5068-4C9A-B3FF-893A55202324}" type="pres">
      <dgm:prSet presAssocID="{731A4EC1-D33E-4033-B469-C48E92FDD64A}" presName="pictRect" presStyleLbl="node1" presStyleIdx="3" presStyleCnt="8" custScaleX="83461" custScaleY="111944" custLinFactNeighborX="15396" custLinFactNeighborY="-36447"/>
      <dgm:spPr>
        <a:blipFill dpi="0" rotWithShape="1"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24219" b="-16358"/>
          </a:stretch>
        </a:blipFill>
      </dgm:spPr>
    </dgm:pt>
    <dgm:pt modelId="{38882082-6EEE-4A42-AC04-BE995FF39C23}" type="pres">
      <dgm:prSet presAssocID="{731A4EC1-D33E-4033-B469-C48E92FDD64A}" presName="textRect" presStyleLbl="revTx" presStyleIdx="3" presStyleCnt="8" custScaleX="84668" custScaleY="52331" custLinFactNeighborX="19550" custLinFactNeighborY="-761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84520F-F650-4DF2-8A0D-FFFEA142591F}" type="pres">
      <dgm:prSet presAssocID="{42DBF428-4D1E-4E51-805E-B62FBE5E85F6}" presName="sibTrans" presStyleLbl="sibTrans2D1" presStyleIdx="0" presStyleCnt="0"/>
      <dgm:spPr/>
      <dgm:t>
        <a:bodyPr/>
        <a:lstStyle/>
        <a:p>
          <a:endParaRPr lang="ru-RU"/>
        </a:p>
      </dgm:t>
    </dgm:pt>
    <dgm:pt modelId="{43495D7E-BC2F-4FF8-AA1B-3F5312FEA1DD}" type="pres">
      <dgm:prSet presAssocID="{296C82C3-E7A5-44E0-8C3C-EA06128D5A7F}" presName="compNode" presStyleCnt="0"/>
      <dgm:spPr/>
    </dgm:pt>
    <dgm:pt modelId="{8816D488-3A0F-4736-A970-715C459735E2}" type="pres">
      <dgm:prSet presAssocID="{296C82C3-E7A5-44E0-8C3C-EA06128D5A7F}" presName="pictRect" presStyleLbl="node1" presStyleIdx="4" presStyleCnt="8" custScaleX="91754" custScaleY="110978" custLinFactNeighborX="18938" custLinFactNeighborY="2250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28000" b="-28000"/>
          </a:stretch>
        </a:blipFill>
      </dgm:spPr>
    </dgm:pt>
    <dgm:pt modelId="{2B6FE085-97B4-409C-99AA-2D20DBF0D077}" type="pres">
      <dgm:prSet presAssocID="{296C82C3-E7A5-44E0-8C3C-EA06128D5A7F}" presName="textRect" presStyleLbl="revTx" presStyleIdx="4" presStyleCnt="8" custScaleX="97087" custScaleY="74865" custLinFactNeighborX="17988" custLinFactNeighborY="4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57881B-3BD5-44C3-945A-6A8FE85D58E2}" type="pres">
      <dgm:prSet presAssocID="{786BA937-2FF9-4F9E-848E-88FBEAAF1103}" presName="sibTrans" presStyleLbl="sibTrans2D1" presStyleIdx="0" presStyleCnt="0"/>
      <dgm:spPr/>
      <dgm:t>
        <a:bodyPr/>
        <a:lstStyle/>
        <a:p>
          <a:endParaRPr lang="ru-RU"/>
        </a:p>
      </dgm:t>
    </dgm:pt>
    <dgm:pt modelId="{EB2F9058-2CC4-4926-A956-3ADF1B2395F8}" type="pres">
      <dgm:prSet presAssocID="{0922A7A2-61DE-48CD-B467-2DFBFB827D3C}" presName="compNode" presStyleCnt="0"/>
      <dgm:spPr/>
    </dgm:pt>
    <dgm:pt modelId="{8A942F61-62F5-46AA-B3B0-98F126A69C74}" type="pres">
      <dgm:prSet presAssocID="{0922A7A2-61DE-48CD-B467-2DFBFB827D3C}" presName="pictRect" presStyleLbl="node1" presStyleIdx="5" presStyleCnt="8" custScaleX="76103" custScaleY="108523" custLinFactNeighborX="11066" custLinFactNeighborY="1525"/>
      <dgm:spPr>
        <a:blipFill dpi="0" rotWithShape="1"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1912" t="-2752" r="-1670" b="-16076"/>
          </a:stretch>
        </a:blipFill>
      </dgm:spPr>
    </dgm:pt>
    <dgm:pt modelId="{937540E3-50EF-4C0F-9E62-FD0C5DD587EE}" type="pres">
      <dgm:prSet presAssocID="{0922A7A2-61DE-48CD-B467-2DFBFB827D3C}" presName="textRect" presStyleLbl="revTx" presStyleIdx="5" presStyleCnt="8" custScaleY="35048" custLinFactNeighborX="48332" custLinFactNeighborY="-283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BD9D30-B7F4-4438-8584-ACDA9D9227D5}" type="pres">
      <dgm:prSet presAssocID="{50BF83B0-4670-49FA-8BAE-CBE2525C6E1D}" presName="sibTrans" presStyleLbl="sibTrans2D1" presStyleIdx="0" presStyleCnt="0"/>
      <dgm:spPr/>
      <dgm:t>
        <a:bodyPr/>
        <a:lstStyle/>
        <a:p>
          <a:endParaRPr lang="ru-RU"/>
        </a:p>
      </dgm:t>
    </dgm:pt>
    <dgm:pt modelId="{3F85FAE8-696F-41A5-B369-AC166108E4BD}" type="pres">
      <dgm:prSet presAssocID="{A01FBE84-9C35-4ABA-99EF-A0C2B5C00071}" presName="compNode" presStyleCnt="0"/>
      <dgm:spPr/>
    </dgm:pt>
    <dgm:pt modelId="{BB4294E1-D1E9-4BD8-83A9-7FF824CD9E19}" type="pres">
      <dgm:prSet presAssocID="{A01FBE84-9C35-4ABA-99EF-A0C2B5C00071}" presName="pictRect" presStyleLbl="node1" presStyleIdx="6" presStyleCnt="8" custScaleX="85901" custScaleY="110275" custLinFactNeighborX="91349" custLinFactNeighborY="8075"/>
      <dgm:spPr>
        <a:blipFill dpi="0" rotWithShape="1"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3900" b="-13350"/>
          </a:stretch>
        </a:blipFill>
      </dgm:spPr>
    </dgm:pt>
    <dgm:pt modelId="{B7EBA582-3C61-43C9-BD69-DC21218F69C8}" type="pres">
      <dgm:prSet presAssocID="{A01FBE84-9C35-4ABA-99EF-A0C2B5C00071}" presName="textRect" presStyleLbl="revTx" presStyleIdx="6" presStyleCnt="8" custLinFactNeighborX="99073" custLinFactNeighborY="326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525251-DCCE-461C-B566-1BEE361D132C}" type="pres">
      <dgm:prSet presAssocID="{AABFC3DA-5F81-4F71-9743-A1D0505B5BD9}" presName="sibTrans" presStyleLbl="sibTrans2D1" presStyleIdx="0" presStyleCnt="0"/>
      <dgm:spPr/>
      <dgm:t>
        <a:bodyPr/>
        <a:lstStyle/>
        <a:p>
          <a:endParaRPr lang="ru-RU"/>
        </a:p>
      </dgm:t>
    </dgm:pt>
    <dgm:pt modelId="{7509C3DC-0605-43AC-A251-FB3C36F8DCDB}" type="pres">
      <dgm:prSet presAssocID="{87F6CF3F-29F0-48E8-9670-01ECD86AE968}" presName="compNode" presStyleCnt="0"/>
      <dgm:spPr/>
    </dgm:pt>
    <dgm:pt modelId="{6FAE5AB3-65BB-4333-9FF6-954002F4BC58}" type="pres">
      <dgm:prSet presAssocID="{87F6CF3F-29F0-48E8-9670-01ECD86AE968}" presName="pictRect" presStyleLbl="node1" presStyleIdx="7" presStyleCnt="8" custScaleX="88575" custScaleY="110905" custLinFactX="-23139" custLinFactNeighborX="-100000" custLinFactNeighborY="10864"/>
      <dgm:spPr>
        <a:blipFill dpi="0" rotWithShape="1">
          <a:blip xmlns:r="http://schemas.openxmlformats.org/officeDocument/2006/relationships"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1162" t="401" r="-146" b="-20661"/>
          </a:stretch>
        </a:blipFill>
      </dgm:spPr>
    </dgm:pt>
    <dgm:pt modelId="{816C9FF4-228D-4F7F-A622-8F7755EA14D0}" type="pres">
      <dgm:prSet presAssocID="{87F6CF3F-29F0-48E8-9670-01ECD86AE968}" presName="textRect" presStyleLbl="revTx" presStyleIdx="7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AD870C9-95F6-4985-9272-DDD76915E973}" type="presOf" srcId="{731A4EC1-D33E-4033-B469-C48E92FDD64A}" destId="{38882082-6EEE-4A42-AC04-BE995FF39C23}" srcOrd="0" destOrd="0" presId="urn:microsoft.com/office/officeart/2005/8/layout/pList1#1"/>
    <dgm:cxn modelId="{8C6EDE77-B14B-45EC-B958-C17B7EA1E7BF}" srcId="{FED9BF5C-9328-407B-A5A8-CC33766DC770}" destId="{731A4EC1-D33E-4033-B469-C48E92FDD64A}" srcOrd="3" destOrd="0" parTransId="{FD50C177-B106-457C-B51B-7F9474E412E3}" sibTransId="{42DBF428-4D1E-4E51-805E-B62FBE5E85F6}"/>
    <dgm:cxn modelId="{8434D32D-B2E9-4A23-B2ED-F64B0322172B}" type="presOf" srcId="{87F6CF3F-29F0-48E8-9670-01ECD86AE968}" destId="{816C9FF4-228D-4F7F-A622-8F7755EA14D0}" srcOrd="0" destOrd="0" presId="urn:microsoft.com/office/officeart/2005/8/layout/pList1#1"/>
    <dgm:cxn modelId="{4FD0CBFE-6346-487B-890C-08BED6F2B8C3}" type="presOf" srcId="{F7336654-B159-4C42-B4E2-3ED319D0899A}" destId="{FB5D7772-A9D0-4CB8-AA19-1160974433DC}" srcOrd="0" destOrd="0" presId="urn:microsoft.com/office/officeart/2005/8/layout/pList1#1"/>
    <dgm:cxn modelId="{17482233-367E-4A06-A039-6F54E820B8C5}" srcId="{FED9BF5C-9328-407B-A5A8-CC33766DC770}" destId="{2E5411DA-4866-44AE-8C51-F2EE3BEB537C}" srcOrd="0" destOrd="0" parTransId="{A221EF3F-E118-4B9F-9201-E7C90C53C14A}" sibTransId="{4D08C0D9-B1F9-46C2-9D3B-1B9281DC1F43}"/>
    <dgm:cxn modelId="{5F32E6E6-68D1-4898-9C78-368AD97284E6}" type="presOf" srcId="{42DBF428-4D1E-4E51-805E-B62FBE5E85F6}" destId="{F584520F-F650-4DF2-8A0D-FFFEA142591F}" srcOrd="0" destOrd="0" presId="urn:microsoft.com/office/officeart/2005/8/layout/pList1#1"/>
    <dgm:cxn modelId="{097A57FD-7EA1-4016-AEF5-BFE0E24B71EC}" type="presOf" srcId="{687B7C46-B452-4187-9D88-28D8E6F5CA08}" destId="{BF9D9AD2-ABF5-4FDE-8AC1-4CADF209689D}" srcOrd="0" destOrd="0" presId="urn:microsoft.com/office/officeart/2005/8/layout/pList1#1"/>
    <dgm:cxn modelId="{83B6799A-BF3F-40F5-A33D-EF2A4F88C335}" srcId="{FED9BF5C-9328-407B-A5A8-CC33766DC770}" destId="{0922A7A2-61DE-48CD-B467-2DFBFB827D3C}" srcOrd="5" destOrd="0" parTransId="{812B6FBB-3C31-4828-BCE2-251D6F634714}" sibTransId="{50BF83B0-4670-49FA-8BAE-CBE2525C6E1D}"/>
    <dgm:cxn modelId="{57EF6718-406A-4D90-A8ED-555D9F3177D3}" type="presOf" srcId="{0922A7A2-61DE-48CD-B467-2DFBFB827D3C}" destId="{937540E3-50EF-4C0F-9E62-FD0C5DD587EE}" srcOrd="0" destOrd="0" presId="urn:microsoft.com/office/officeart/2005/8/layout/pList1#1"/>
    <dgm:cxn modelId="{26A6F600-2272-41DE-B96B-99F0EC769C1A}" srcId="{FED9BF5C-9328-407B-A5A8-CC33766DC770}" destId="{296C82C3-E7A5-44E0-8C3C-EA06128D5A7F}" srcOrd="4" destOrd="0" parTransId="{39653940-E7B6-40BA-9A6C-720E4FC108FD}" sibTransId="{786BA937-2FF9-4F9E-848E-88FBEAAF1103}"/>
    <dgm:cxn modelId="{52BE37AF-AB45-4230-9100-DE54ADD2FAA0}" srcId="{FED9BF5C-9328-407B-A5A8-CC33766DC770}" destId="{A01FBE84-9C35-4ABA-99EF-A0C2B5C00071}" srcOrd="6" destOrd="0" parTransId="{5DD27245-DC16-45D5-AD3A-8F3D52DCCB1F}" sibTransId="{AABFC3DA-5F81-4F71-9743-A1D0505B5BD9}"/>
    <dgm:cxn modelId="{03A14353-A9DA-4006-AF74-15CB0311E6D5}" srcId="{FED9BF5C-9328-407B-A5A8-CC33766DC770}" destId="{F7336654-B159-4C42-B4E2-3ED319D0899A}" srcOrd="2" destOrd="0" parTransId="{A3AC311B-3132-4EC6-B435-D557903A4ACF}" sibTransId="{125FF590-C41F-4AF0-BD9F-11E554505D18}"/>
    <dgm:cxn modelId="{47353E77-BD5F-4E31-B767-78FE6162BCDE}" srcId="{FED9BF5C-9328-407B-A5A8-CC33766DC770}" destId="{87F6CF3F-29F0-48E8-9670-01ECD86AE968}" srcOrd="7" destOrd="0" parTransId="{183BC3F1-2AA6-425E-993D-DE28501D6F57}" sibTransId="{00FE6366-F59A-4926-BFD4-30A9FD684AEA}"/>
    <dgm:cxn modelId="{EBF6B876-19DF-4CF0-9C56-818A621769B9}" type="presOf" srcId="{A01FBE84-9C35-4ABA-99EF-A0C2B5C00071}" destId="{B7EBA582-3C61-43C9-BD69-DC21218F69C8}" srcOrd="0" destOrd="0" presId="urn:microsoft.com/office/officeart/2005/8/layout/pList1#1"/>
    <dgm:cxn modelId="{6633D456-ABFC-456E-BE3D-5A3E92B12A38}" type="presOf" srcId="{296C82C3-E7A5-44E0-8C3C-EA06128D5A7F}" destId="{2B6FE085-97B4-409C-99AA-2D20DBF0D077}" srcOrd="0" destOrd="0" presId="urn:microsoft.com/office/officeart/2005/8/layout/pList1#1"/>
    <dgm:cxn modelId="{9461345B-EF2A-4BB3-B3DB-D01E3AED7A21}" type="presOf" srcId="{2E5411DA-4866-44AE-8C51-F2EE3BEB537C}" destId="{B121B64B-C04D-4E86-9699-ACE9A3E26929}" srcOrd="0" destOrd="0" presId="urn:microsoft.com/office/officeart/2005/8/layout/pList1#1"/>
    <dgm:cxn modelId="{EBD8B641-B0D9-4FCC-A1FD-FB278D103181}" type="presOf" srcId="{AABFC3DA-5F81-4F71-9743-A1D0505B5BD9}" destId="{7B525251-DCCE-461C-B566-1BEE361D132C}" srcOrd="0" destOrd="0" presId="urn:microsoft.com/office/officeart/2005/8/layout/pList1#1"/>
    <dgm:cxn modelId="{7CAD91F3-2CE9-4ECF-AE49-104AB1FB6D88}" type="presOf" srcId="{50BF83B0-4670-49FA-8BAE-CBE2525C6E1D}" destId="{E0BD9D30-B7F4-4438-8584-ACDA9D9227D5}" srcOrd="0" destOrd="0" presId="urn:microsoft.com/office/officeart/2005/8/layout/pList1#1"/>
    <dgm:cxn modelId="{52862D52-7C3F-4727-9599-9F6D29A58487}" type="presOf" srcId="{125FF590-C41F-4AF0-BD9F-11E554505D18}" destId="{34077D93-EC73-48F8-8632-4A83BC1326F9}" srcOrd="0" destOrd="0" presId="urn:microsoft.com/office/officeart/2005/8/layout/pList1#1"/>
    <dgm:cxn modelId="{EEA3AFBE-411B-4E4F-8C56-1C61C9CF41CE}" type="presOf" srcId="{FED9BF5C-9328-407B-A5A8-CC33766DC770}" destId="{17DB04C2-158A-4A4B-AA2C-D2AC3DC09AF2}" srcOrd="0" destOrd="0" presId="urn:microsoft.com/office/officeart/2005/8/layout/pList1#1"/>
    <dgm:cxn modelId="{DAAE6DE8-A10A-441F-9180-EEEED8CED081}" type="presOf" srcId="{4D08C0D9-B1F9-46C2-9D3B-1B9281DC1F43}" destId="{5912FB25-13E2-47E4-BF44-EF1544BCE1E5}" srcOrd="0" destOrd="0" presId="urn:microsoft.com/office/officeart/2005/8/layout/pList1#1"/>
    <dgm:cxn modelId="{CF7D81AB-8F59-4297-975F-7AA1FB404622}" type="presOf" srcId="{17974A64-84D2-4AFF-AF65-1C2D8BF23F30}" destId="{D39E6487-7303-4122-9032-7828956D0439}" srcOrd="0" destOrd="0" presId="urn:microsoft.com/office/officeart/2005/8/layout/pList1#1"/>
    <dgm:cxn modelId="{80D41FBF-AB1C-4938-9783-D76889504E66}" srcId="{FED9BF5C-9328-407B-A5A8-CC33766DC770}" destId="{687B7C46-B452-4187-9D88-28D8E6F5CA08}" srcOrd="1" destOrd="0" parTransId="{514E9AE8-82DC-443A-A636-15C3FBD55D5E}" sibTransId="{17974A64-84D2-4AFF-AF65-1C2D8BF23F30}"/>
    <dgm:cxn modelId="{DE40956E-B271-4941-B913-997DA7E17E2D}" type="presOf" srcId="{786BA937-2FF9-4F9E-848E-88FBEAAF1103}" destId="{5457881B-3BD5-44C3-945A-6A8FE85D58E2}" srcOrd="0" destOrd="0" presId="urn:microsoft.com/office/officeart/2005/8/layout/pList1#1"/>
    <dgm:cxn modelId="{C6DBA303-5751-4F35-8CAA-591E478D5FF1}" type="presParOf" srcId="{17DB04C2-158A-4A4B-AA2C-D2AC3DC09AF2}" destId="{823BE30E-45BF-47E7-925A-057D462702BC}" srcOrd="0" destOrd="0" presId="urn:microsoft.com/office/officeart/2005/8/layout/pList1#1"/>
    <dgm:cxn modelId="{7F13F723-925E-41D4-8657-013650358E4A}" type="presParOf" srcId="{823BE30E-45BF-47E7-925A-057D462702BC}" destId="{3250024A-89AD-4F36-BEB9-60A7ECC5C3DA}" srcOrd="0" destOrd="0" presId="urn:microsoft.com/office/officeart/2005/8/layout/pList1#1"/>
    <dgm:cxn modelId="{E5FDD4A1-B5DD-49CD-9B6B-885F05B3E236}" type="presParOf" srcId="{823BE30E-45BF-47E7-925A-057D462702BC}" destId="{B121B64B-C04D-4E86-9699-ACE9A3E26929}" srcOrd="1" destOrd="0" presId="urn:microsoft.com/office/officeart/2005/8/layout/pList1#1"/>
    <dgm:cxn modelId="{1390E6CD-E312-44F6-AA41-56ABC4249BF2}" type="presParOf" srcId="{17DB04C2-158A-4A4B-AA2C-D2AC3DC09AF2}" destId="{5912FB25-13E2-47E4-BF44-EF1544BCE1E5}" srcOrd="1" destOrd="0" presId="urn:microsoft.com/office/officeart/2005/8/layout/pList1#1"/>
    <dgm:cxn modelId="{55DB94D2-A41E-4D33-9123-2292398C0AF3}" type="presParOf" srcId="{17DB04C2-158A-4A4B-AA2C-D2AC3DC09AF2}" destId="{B2731264-BF2C-45E7-B2ED-05920A06514E}" srcOrd="2" destOrd="0" presId="urn:microsoft.com/office/officeart/2005/8/layout/pList1#1"/>
    <dgm:cxn modelId="{9B92A15D-7A3D-44B6-8DCB-CB9F6A23942F}" type="presParOf" srcId="{B2731264-BF2C-45E7-B2ED-05920A06514E}" destId="{D466A87B-A707-4FC8-85B1-855C82D89D38}" srcOrd="0" destOrd="0" presId="urn:microsoft.com/office/officeart/2005/8/layout/pList1#1"/>
    <dgm:cxn modelId="{AF643A6F-CFBE-4164-AC2A-3C2B82200872}" type="presParOf" srcId="{B2731264-BF2C-45E7-B2ED-05920A06514E}" destId="{BF9D9AD2-ABF5-4FDE-8AC1-4CADF209689D}" srcOrd="1" destOrd="0" presId="urn:microsoft.com/office/officeart/2005/8/layout/pList1#1"/>
    <dgm:cxn modelId="{47A1E314-A641-4D05-BFCE-8AE9ACE063AF}" type="presParOf" srcId="{17DB04C2-158A-4A4B-AA2C-D2AC3DC09AF2}" destId="{D39E6487-7303-4122-9032-7828956D0439}" srcOrd="3" destOrd="0" presId="urn:microsoft.com/office/officeart/2005/8/layout/pList1#1"/>
    <dgm:cxn modelId="{D606E48B-BF36-4C36-9235-4DFC41399A74}" type="presParOf" srcId="{17DB04C2-158A-4A4B-AA2C-D2AC3DC09AF2}" destId="{FE4230BB-E513-40BF-8B2C-6C342795FC39}" srcOrd="4" destOrd="0" presId="urn:microsoft.com/office/officeart/2005/8/layout/pList1#1"/>
    <dgm:cxn modelId="{A0D29F36-51CC-42D5-B763-0777C1F0C795}" type="presParOf" srcId="{FE4230BB-E513-40BF-8B2C-6C342795FC39}" destId="{97845C70-1E72-4E82-95BE-B2CB7CC8AD0E}" srcOrd="0" destOrd="0" presId="urn:microsoft.com/office/officeart/2005/8/layout/pList1#1"/>
    <dgm:cxn modelId="{80A7E40B-8542-41D9-BD00-AB03928E34F2}" type="presParOf" srcId="{FE4230BB-E513-40BF-8B2C-6C342795FC39}" destId="{FB5D7772-A9D0-4CB8-AA19-1160974433DC}" srcOrd="1" destOrd="0" presId="urn:microsoft.com/office/officeart/2005/8/layout/pList1#1"/>
    <dgm:cxn modelId="{BEC6A4AC-9B32-4F47-A50C-DB4870144A41}" type="presParOf" srcId="{17DB04C2-158A-4A4B-AA2C-D2AC3DC09AF2}" destId="{34077D93-EC73-48F8-8632-4A83BC1326F9}" srcOrd="5" destOrd="0" presId="urn:microsoft.com/office/officeart/2005/8/layout/pList1#1"/>
    <dgm:cxn modelId="{B3C861B4-7123-4458-AA4B-0361D935044B}" type="presParOf" srcId="{17DB04C2-158A-4A4B-AA2C-D2AC3DC09AF2}" destId="{EF27CCE4-1D09-441B-8A1C-DC37336A5DB5}" srcOrd="6" destOrd="0" presId="urn:microsoft.com/office/officeart/2005/8/layout/pList1#1"/>
    <dgm:cxn modelId="{F719D250-0BE2-45CC-8CA4-7CAC465DEBAE}" type="presParOf" srcId="{EF27CCE4-1D09-441B-8A1C-DC37336A5DB5}" destId="{87E9E49D-5068-4C9A-B3FF-893A55202324}" srcOrd="0" destOrd="0" presId="urn:microsoft.com/office/officeart/2005/8/layout/pList1#1"/>
    <dgm:cxn modelId="{948F3874-A3A4-4845-A341-5A524DA497F7}" type="presParOf" srcId="{EF27CCE4-1D09-441B-8A1C-DC37336A5DB5}" destId="{38882082-6EEE-4A42-AC04-BE995FF39C23}" srcOrd="1" destOrd="0" presId="urn:microsoft.com/office/officeart/2005/8/layout/pList1#1"/>
    <dgm:cxn modelId="{D79E0B57-F6BC-40E1-83AF-124298E576DE}" type="presParOf" srcId="{17DB04C2-158A-4A4B-AA2C-D2AC3DC09AF2}" destId="{F584520F-F650-4DF2-8A0D-FFFEA142591F}" srcOrd="7" destOrd="0" presId="urn:microsoft.com/office/officeart/2005/8/layout/pList1#1"/>
    <dgm:cxn modelId="{524C7AE1-9144-42F7-9431-4511D10A46E9}" type="presParOf" srcId="{17DB04C2-158A-4A4B-AA2C-D2AC3DC09AF2}" destId="{43495D7E-BC2F-4FF8-AA1B-3F5312FEA1DD}" srcOrd="8" destOrd="0" presId="urn:microsoft.com/office/officeart/2005/8/layout/pList1#1"/>
    <dgm:cxn modelId="{B7EE463D-C56C-4E33-B1F6-5D4E1F428166}" type="presParOf" srcId="{43495D7E-BC2F-4FF8-AA1B-3F5312FEA1DD}" destId="{8816D488-3A0F-4736-A970-715C459735E2}" srcOrd="0" destOrd="0" presId="urn:microsoft.com/office/officeart/2005/8/layout/pList1#1"/>
    <dgm:cxn modelId="{CB4DAD3B-8045-4C2A-A572-A5974A502550}" type="presParOf" srcId="{43495D7E-BC2F-4FF8-AA1B-3F5312FEA1DD}" destId="{2B6FE085-97B4-409C-99AA-2D20DBF0D077}" srcOrd="1" destOrd="0" presId="urn:microsoft.com/office/officeart/2005/8/layout/pList1#1"/>
    <dgm:cxn modelId="{FDC156B7-08C2-4455-BDD7-240E7A30E6CE}" type="presParOf" srcId="{17DB04C2-158A-4A4B-AA2C-D2AC3DC09AF2}" destId="{5457881B-3BD5-44C3-945A-6A8FE85D58E2}" srcOrd="9" destOrd="0" presId="urn:microsoft.com/office/officeart/2005/8/layout/pList1#1"/>
    <dgm:cxn modelId="{3CBD20EB-E578-4205-A484-CA9E2E0A7685}" type="presParOf" srcId="{17DB04C2-158A-4A4B-AA2C-D2AC3DC09AF2}" destId="{EB2F9058-2CC4-4926-A956-3ADF1B2395F8}" srcOrd="10" destOrd="0" presId="urn:microsoft.com/office/officeart/2005/8/layout/pList1#1"/>
    <dgm:cxn modelId="{E594B7F0-5DCD-465F-9E14-B822E1480D01}" type="presParOf" srcId="{EB2F9058-2CC4-4926-A956-3ADF1B2395F8}" destId="{8A942F61-62F5-46AA-B3B0-98F126A69C74}" srcOrd="0" destOrd="0" presId="urn:microsoft.com/office/officeart/2005/8/layout/pList1#1"/>
    <dgm:cxn modelId="{10A289AB-8145-4BCE-9422-E4F6A3D61AA9}" type="presParOf" srcId="{EB2F9058-2CC4-4926-A956-3ADF1B2395F8}" destId="{937540E3-50EF-4C0F-9E62-FD0C5DD587EE}" srcOrd="1" destOrd="0" presId="urn:microsoft.com/office/officeart/2005/8/layout/pList1#1"/>
    <dgm:cxn modelId="{5D3B1B05-0C7D-4EDD-8DDC-517685BA8354}" type="presParOf" srcId="{17DB04C2-158A-4A4B-AA2C-D2AC3DC09AF2}" destId="{E0BD9D30-B7F4-4438-8584-ACDA9D9227D5}" srcOrd="11" destOrd="0" presId="urn:microsoft.com/office/officeart/2005/8/layout/pList1#1"/>
    <dgm:cxn modelId="{51C8ABB4-187E-4FA3-9A5C-5C50F2F5479A}" type="presParOf" srcId="{17DB04C2-158A-4A4B-AA2C-D2AC3DC09AF2}" destId="{3F85FAE8-696F-41A5-B369-AC166108E4BD}" srcOrd="12" destOrd="0" presId="urn:microsoft.com/office/officeart/2005/8/layout/pList1#1"/>
    <dgm:cxn modelId="{A7637226-E1C0-4F37-831B-F6A8AC76E0EC}" type="presParOf" srcId="{3F85FAE8-696F-41A5-B369-AC166108E4BD}" destId="{BB4294E1-D1E9-4BD8-83A9-7FF824CD9E19}" srcOrd="0" destOrd="0" presId="urn:microsoft.com/office/officeart/2005/8/layout/pList1#1"/>
    <dgm:cxn modelId="{44E5604D-3349-467C-A8F6-FDBD1B3DA432}" type="presParOf" srcId="{3F85FAE8-696F-41A5-B369-AC166108E4BD}" destId="{B7EBA582-3C61-43C9-BD69-DC21218F69C8}" srcOrd="1" destOrd="0" presId="urn:microsoft.com/office/officeart/2005/8/layout/pList1#1"/>
    <dgm:cxn modelId="{C614A126-D399-4BBD-BB39-556882EB43C0}" type="presParOf" srcId="{17DB04C2-158A-4A4B-AA2C-D2AC3DC09AF2}" destId="{7B525251-DCCE-461C-B566-1BEE361D132C}" srcOrd="13" destOrd="0" presId="urn:microsoft.com/office/officeart/2005/8/layout/pList1#1"/>
    <dgm:cxn modelId="{F25AE422-97CE-43F4-9AB7-43F3216E22E4}" type="presParOf" srcId="{17DB04C2-158A-4A4B-AA2C-D2AC3DC09AF2}" destId="{7509C3DC-0605-43AC-A251-FB3C36F8DCDB}" srcOrd="14" destOrd="0" presId="urn:microsoft.com/office/officeart/2005/8/layout/pList1#1"/>
    <dgm:cxn modelId="{4BD13685-EF7A-4100-8D1F-05367D92D599}" type="presParOf" srcId="{7509C3DC-0605-43AC-A251-FB3C36F8DCDB}" destId="{6FAE5AB3-65BB-4333-9FF6-954002F4BC58}" srcOrd="0" destOrd="0" presId="urn:microsoft.com/office/officeart/2005/8/layout/pList1#1"/>
    <dgm:cxn modelId="{B43AD7BA-C550-4600-840D-2518D7B10C41}" type="presParOf" srcId="{7509C3DC-0605-43AC-A251-FB3C36F8DCDB}" destId="{816C9FF4-228D-4F7F-A622-8F7755EA14D0}" srcOrd="1" destOrd="0" presId="urn:microsoft.com/office/officeart/2005/8/layout/pList1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703982A-CBE9-444C-ABF1-C92287B9BF3C}">
      <dsp:nvSpPr>
        <dsp:cNvPr id="0" name=""/>
        <dsp:cNvSpPr/>
      </dsp:nvSpPr>
      <dsp:spPr>
        <a:xfrm>
          <a:off x="0" y="4176467"/>
          <a:ext cx="8640960" cy="760777"/>
        </a:xfrm>
        <a:prstGeom prst="rect">
          <a:avLst/>
        </a:prstGeom>
        <a:solidFill>
          <a:schemeClr val="accent2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bg1"/>
              </a:solidFill>
              <a:effectLst/>
            </a:rPr>
            <a:t>19 век – стеариновый воск; парафин; </a:t>
          </a:r>
          <a:r>
            <a:rPr lang="ru-RU" sz="2000" kern="1200" dirty="0" smtClean="0">
              <a:solidFill>
                <a:schemeClr val="bg1"/>
              </a:solidFill>
            </a:rPr>
            <a:t>фитили: прессованные, плетенные; машину для производства свечей</a:t>
          </a:r>
          <a:endParaRPr lang="ru-RU" sz="2000" kern="1200" dirty="0">
            <a:solidFill>
              <a:schemeClr val="bg1"/>
            </a:solidFill>
            <a:effectLst/>
          </a:endParaRPr>
        </a:p>
      </dsp:txBody>
      <dsp:txXfrm>
        <a:off x="0" y="4176467"/>
        <a:ext cx="8640960" cy="760777"/>
      </dsp:txXfrm>
    </dsp:sp>
    <dsp:sp modelId="{BBB6BE7E-D972-456D-B797-9A4963BDE698}">
      <dsp:nvSpPr>
        <dsp:cNvPr id="0" name=""/>
        <dsp:cNvSpPr/>
      </dsp:nvSpPr>
      <dsp:spPr>
        <a:xfrm rot="10800000">
          <a:off x="0" y="3096346"/>
          <a:ext cx="8640960" cy="1170076"/>
        </a:xfrm>
        <a:prstGeom prst="upArrowCallout">
          <a:avLst/>
        </a:prstGeom>
        <a:solidFill>
          <a:schemeClr val="accent2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bg1"/>
              </a:solidFill>
              <a:effectLst/>
            </a:rPr>
            <a:t>18 век – </a:t>
          </a:r>
          <a:r>
            <a:rPr lang="ru-RU" sz="2000" kern="1200" dirty="0" smtClean="0">
              <a:solidFill>
                <a:schemeClr val="bg1"/>
              </a:solidFill>
            </a:rPr>
            <a:t>использовать спермацетовое масло – жидкость, содержащаяся в голове кашалота.</a:t>
          </a:r>
          <a:endParaRPr lang="ru-RU" sz="2000" kern="1200" dirty="0">
            <a:solidFill>
              <a:schemeClr val="bg1"/>
            </a:solidFill>
            <a:effectLst/>
          </a:endParaRPr>
        </a:p>
      </dsp:txBody>
      <dsp:txXfrm rot="10800000">
        <a:off x="0" y="3096346"/>
        <a:ext cx="8640960" cy="1170076"/>
      </dsp:txXfrm>
    </dsp:sp>
    <dsp:sp modelId="{2166416D-665B-4AD0-A40E-9B850B7BF132}">
      <dsp:nvSpPr>
        <dsp:cNvPr id="0" name=""/>
        <dsp:cNvSpPr/>
      </dsp:nvSpPr>
      <dsp:spPr>
        <a:xfrm rot="10800000">
          <a:off x="0" y="2016229"/>
          <a:ext cx="8640960" cy="1170076"/>
        </a:xfrm>
        <a:prstGeom prst="upArrowCallout">
          <a:avLst/>
        </a:prstGeom>
        <a:solidFill>
          <a:schemeClr val="accent2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bg1"/>
              </a:solidFill>
              <a:effectLst/>
            </a:rPr>
            <a:t>15 век – вместо жира используют пчелиный воск</a:t>
          </a:r>
          <a:endParaRPr lang="ru-RU" sz="2000" kern="1200" dirty="0">
            <a:solidFill>
              <a:schemeClr val="bg1"/>
            </a:solidFill>
            <a:effectLst/>
          </a:endParaRPr>
        </a:p>
      </dsp:txBody>
      <dsp:txXfrm rot="10800000">
        <a:off x="0" y="2016229"/>
        <a:ext cx="8640960" cy="1170076"/>
      </dsp:txXfrm>
    </dsp:sp>
    <dsp:sp modelId="{36AB20EE-FDA1-4029-B3E8-7BECDC837609}">
      <dsp:nvSpPr>
        <dsp:cNvPr id="0" name=""/>
        <dsp:cNvSpPr/>
      </dsp:nvSpPr>
      <dsp:spPr>
        <a:xfrm rot="10800000">
          <a:off x="0" y="1008106"/>
          <a:ext cx="8640960" cy="1170076"/>
        </a:xfrm>
        <a:prstGeom prst="upArrowCallout">
          <a:avLst/>
        </a:prstGeom>
        <a:solidFill>
          <a:schemeClr val="accent2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bg1"/>
              </a:solidFill>
              <a:effectLst/>
            </a:rPr>
            <a:t>15 век – свечи не заворачивают, а заливают</a:t>
          </a:r>
          <a:r>
            <a:rPr lang="ru-RU" sz="2000" kern="1200" dirty="0" smtClean="0">
              <a:solidFill>
                <a:schemeClr val="bg2"/>
              </a:solidFill>
              <a:effectLst/>
            </a:rPr>
            <a:t> </a:t>
          </a:r>
          <a:r>
            <a:rPr lang="ru-RU" sz="2000" kern="1200" dirty="0" smtClean="0">
              <a:solidFill>
                <a:schemeClr val="bg1"/>
              </a:solidFill>
              <a:effectLst/>
            </a:rPr>
            <a:t>воск в форму</a:t>
          </a:r>
          <a:endParaRPr lang="ru-RU" sz="2000" kern="1200" dirty="0">
            <a:solidFill>
              <a:schemeClr val="bg1"/>
            </a:solidFill>
            <a:effectLst/>
          </a:endParaRPr>
        </a:p>
      </dsp:txBody>
      <dsp:txXfrm rot="10800000">
        <a:off x="0" y="1008106"/>
        <a:ext cx="8640960" cy="1170076"/>
      </dsp:txXfrm>
    </dsp:sp>
    <dsp:sp modelId="{C94F7500-18F3-4161-BBD9-EBBC168A6AC3}">
      <dsp:nvSpPr>
        <dsp:cNvPr id="0" name=""/>
        <dsp:cNvSpPr/>
      </dsp:nvSpPr>
      <dsp:spPr>
        <a:xfrm rot="10800000">
          <a:off x="0" y="0"/>
          <a:ext cx="8640960" cy="1170076"/>
        </a:xfrm>
        <a:prstGeom prst="upArrowCallout">
          <a:avLst/>
        </a:prstGeom>
        <a:solidFill>
          <a:schemeClr val="accent2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bg1"/>
              </a:solidFill>
              <a:effectLst/>
            </a:rPr>
            <a:t>13 век – первые надомные фабрики</a:t>
          </a:r>
          <a:endParaRPr lang="ru-RU" sz="2000" kern="1200" dirty="0">
            <a:solidFill>
              <a:schemeClr val="bg1"/>
            </a:solidFill>
            <a:effectLst/>
          </a:endParaRPr>
        </a:p>
      </dsp:txBody>
      <dsp:txXfrm rot="10800000">
        <a:off x="0" y="0"/>
        <a:ext cx="8640960" cy="1170076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BE6B85D-A97E-4B0D-BD87-5B7B1FC79964}">
      <dsp:nvSpPr>
        <dsp:cNvPr id="0" name=""/>
        <dsp:cNvSpPr/>
      </dsp:nvSpPr>
      <dsp:spPr>
        <a:xfrm>
          <a:off x="179518" y="504051"/>
          <a:ext cx="2059154" cy="1467000"/>
        </a:xfrm>
        <a:prstGeom prst="round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2000" r="-2000"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4393A7-B934-4D55-9B16-389E6E882C95}">
      <dsp:nvSpPr>
        <dsp:cNvPr id="0" name=""/>
        <dsp:cNvSpPr/>
      </dsp:nvSpPr>
      <dsp:spPr>
        <a:xfrm>
          <a:off x="4376" y="1939519"/>
          <a:ext cx="2082668" cy="7726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2">
                  <a:lumMod val="90000"/>
                </a:schemeClr>
              </a:solidFill>
            </a:rPr>
            <a:t>хозяйственные</a:t>
          </a:r>
          <a:endParaRPr lang="ru-RU" sz="2000" kern="1200" dirty="0">
            <a:solidFill>
              <a:schemeClr val="tx2">
                <a:lumMod val="90000"/>
              </a:schemeClr>
            </a:solidFill>
          </a:endParaRPr>
        </a:p>
      </dsp:txBody>
      <dsp:txXfrm>
        <a:off x="4376" y="1939519"/>
        <a:ext cx="2082668" cy="772669"/>
      </dsp:txXfrm>
    </dsp:sp>
    <dsp:sp modelId="{B96CAF38-400C-45B2-943F-435308CD578E}">
      <dsp:nvSpPr>
        <dsp:cNvPr id="0" name=""/>
        <dsp:cNvSpPr/>
      </dsp:nvSpPr>
      <dsp:spPr>
        <a:xfrm>
          <a:off x="2411757" y="504055"/>
          <a:ext cx="2082668" cy="1434958"/>
        </a:xfrm>
        <a:prstGeom prst="round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2000" r="-2000"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5C27D7-0099-4AFC-A5A4-288718D86194}">
      <dsp:nvSpPr>
        <dsp:cNvPr id="0" name=""/>
        <dsp:cNvSpPr/>
      </dsp:nvSpPr>
      <dsp:spPr>
        <a:xfrm>
          <a:off x="2295398" y="1931508"/>
          <a:ext cx="2082668" cy="7726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2">
                  <a:lumMod val="90000"/>
                </a:schemeClr>
              </a:solidFill>
            </a:rPr>
            <a:t>декоративные</a:t>
          </a:r>
          <a:endParaRPr lang="ru-RU" sz="2000" kern="1200" dirty="0">
            <a:solidFill>
              <a:schemeClr val="tx2">
                <a:lumMod val="90000"/>
              </a:schemeClr>
            </a:solidFill>
          </a:endParaRPr>
        </a:p>
      </dsp:txBody>
      <dsp:txXfrm>
        <a:off x="2295398" y="1931508"/>
        <a:ext cx="2082668" cy="772669"/>
      </dsp:txXfrm>
    </dsp:sp>
    <dsp:sp modelId="{57FF7254-366A-4646-8450-56A1E4ECA0AA}">
      <dsp:nvSpPr>
        <dsp:cNvPr id="0" name=""/>
        <dsp:cNvSpPr/>
      </dsp:nvSpPr>
      <dsp:spPr>
        <a:xfrm>
          <a:off x="4586421" y="496550"/>
          <a:ext cx="2082668" cy="1434958"/>
        </a:xfrm>
        <a:prstGeom prst="roundRect">
          <a:avLst/>
        </a:prstGeom>
        <a:blipFill dpi="0"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5172" b="-20828"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E2B20E-73FD-4693-AACD-D1AFC58B03E6}">
      <dsp:nvSpPr>
        <dsp:cNvPr id="0" name=""/>
        <dsp:cNvSpPr/>
      </dsp:nvSpPr>
      <dsp:spPr>
        <a:xfrm>
          <a:off x="4586421" y="1931508"/>
          <a:ext cx="2082668" cy="7726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2">
                  <a:lumMod val="90000"/>
                </a:schemeClr>
              </a:solidFill>
            </a:rPr>
            <a:t>пеньковые</a:t>
          </a:r>
          <a:endParaRPr lang="ru-RU" sz="2000" kern="1200" dirty="0">
            <a:solidFill>
              <a:schemeClr val="tx2">
                <a:lumMod val="90000"/>
              </a:schemeClr>
            </a:solidFill>
          </a:endParaRPr>
        </a:p>
      </dsp:txBody>
      <dsp:txXfrm>
        <a:off x="4586421" y="1931508"/>
        <a:ext cx="2082668" cy="772669"/>
      </dsp:txXfrm>
    </dsp:sp>
    <dsp:sp modelId="{3A971B11-69B6-4985-80A6-28CB8A7AEAFA}">
      <dsp:nvSpPr>
        <dsp:cNvPr id="0" name=""/>
        <dsp:cNvSpPr/>
      </dsp:nvSpPr>
      <dsp:spPr>
        <a:xfrm>
          <a:off x="6877443" y="496550"/>
          <a:ext cx="2082668" cy="1434958"/>
        </a:xfrm>
        <a:prstGeom prst="roundRect">
          <a:avLst/>
        </a:prstGeom>
        <a:blipFill dpi="0" rotWithShape="1"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674" t="-32193" r="674" b="-49807"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E54263-3658-404B-A1D4-A48B606288FF}">
      <dsp:nvSpPr>
        <dsp:cNvPr id="0" name=""/>
        <dsp:cNvSpPr/>
      </dsp:nvSpPr>
      <dsp:spPr>
        <a:xfrm>
          <a:off x="6877443" y="1931508"/>
          <a:ext cx="2082668" cy="7726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2">
                  <a:lumMod val="90000"/>
                </a:schemeClr>
              </a:solidFill>
            </a:rPr>
            <a:t>церковные</a:t>
          </a:r>
          <a:endParaRPr lang="ru-RU" sz="2000" kern="1200" dirty="0">
            <a:solidFill>
              <a:schemeClr val="tx2">
                <a:lumMod val="90000"/>
              </a:schemeClr>
            </a:solidFill>
          </a:endParaRPr>
        </a:p>
      </dsp:txBody>
      <dsp:txXfrm>
        <a:off x="6877443" y="1931508"/>
        <a:ext cx="2082668" cy="772669"/>
      </dsp:txXfrm>
    </dsp:sp>
    <dsp:sp modelId="{824E7654-4717-4E96-82DF-CDF367F6A7D8}">
      <dsp:nvSpPr>
        <dsp:cNvPr id="0" name=""/>
        <dsp:cNvSpPr/>
      </dsp:nvSpPr>
      <dsp:spPr>
        <a:xfrm>
          <a:off x="179508" y="2880320"/>
          <a:ext cx="2082668" cy="1434958"/>
        </a:xfrm>
        <a:prstGeom prst="roundRect">
          <a:avLst/>
        </a:prstGeom>
        <a:blipFill dpi="0" rotWithShape="1"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674" t="-4172" r="674" b="-19828"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0F2F97-000A-4685-A454-58E7B2BBE931}">
      <dsp:nvSpPr>
        <dsp:cNvPr id="0" name=""/>
        <dsp:cNvSpPr/>
      </dsp:nvSpPr>
      <dsp:spPr>
        <a:xfrm>
          <a:off x="4376" y="4355414"/>
          <a:ext cx="2082668" cy="7726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2">
                  <a:lumMod val="90000"/>
                </a:schemeClr>
              </a:solidFill>
            </a:rPr>
            <a:t>чайные</a:t>
          </a:r>
          <a:endParaRPr lang="ru-RU" sz="2000" kern="1200" dirty="0">
            <a:solidFill>
              <a:schemeClr val="tx2">
                <a:lumMod val="90000"/>
              </a:schemeClr>
            </a:solidFill>
          </a:endParaRPr>
        </a:p>
      </dsp:txBody>
      <dsp:txXfrm>
        <a:off x="4376" y="4355414"/>
        <a:ext cx="2082668" cy="772669"/>
      </dsp:txXfrm>
    </dsp:sp>
    <dsp:sp modelId="{AE383F54-8A21-4C3C-B329-238BD6F74414}">
      <dsp:nvSpPr>
        <dsp:cNvPr id="0" name=""/>
        <dsp:cNvSpPr/>
      </dsp:nvSpPr>
      <dsp:spPr>
        <a:xfrm>
          <a:off x="2411757" y="2880320"/>
          <a:ext cx="2082668" cy="1434958"/>
        </a:xfrm>
        <a:prstGeom prst="roundRect">
          <a:avLst/>
        </a:prstGeom>
        <a:blipFill dpi="0" rotWithShape="1"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4023" t="2936" r="23" b="-2936"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60F73A-E95F-4EA1-A906-062781AB8071}">
      <dsp:nvSpPr>
        <dsp:cNvPr id="0" name=""/>
        <dsp:cNvSpPr/>
      </dsp:nvSpPr>
      <dsp:spPr>
        <a:xfrm>
          <a:off x="2295398" y="4355414"/>
          <a:ext cx="2082668" cy="7726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err="1" smtClean="0">
              <a:solidFill>
                <a:schemeClr val="tx2">
                  <a:lumMod val="90000"/>
                </a:schemeClr>
              </a:solidFill>
            </a:rPr>
            <a:t>гелевые</a:t>
          </a:r>
          <a:endParaRPr lang="ru-RU" sz="2000" kern="1200" dirty="0">
            <a:solidFill>
              <a:schemeClr val="tx2">
                <a:lumMod val="90000"/>
              </a:schemeClr>
            </a:solidFill>
          </a:endParaRPr>
        </a:p>
      </dsp:txBody>
      <dsp:txXfrm>
        <a:off x="2295398" y="4355414"/>
        <a:ext cx="2082668" cy="772669"/>
      </dsp:txXfrm>
    </dsp:sp>
    <dsp:sp modelId="{ABA52483-4BA0-4613-9582-ABBBDE91E822}">
      <dsp:nvSpPr>
        <dsp:cNvPr id="0" name=""/>
        <dsp:cNvSpPr/>
      </dsp:nvSpPr>
      <dsp:spPr>
        <a:xfrm>
          <a:off x="4586421" y="2920456"/>
          <a:ext cx="2082668" cy="1434958"/>
        </a:xfrm>
        <a:prstGeom prst="round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2000" r="-2000"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641348-4985-473D-A905-7CDB76CE2967}">
      <dsp:nvSpPr>
        <dsp:cNvPr id="0" name=""/>
        <dsp:cNvSpPr/>
      </dsp:nvSpPr>
      <dsp:spPr>
        <a:xfrm>
          <a:off x="4586421" y="4355414"/>
          <a:ext cx="2082668" cy="7726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2">
                  <a:lumMod val="90000"/>
                </a:schemeClr>
              </a:solidFill>
            </a:rPr>
            <a:t>уличные</a:t>
          </a:r>
          <a:endParaRPr lang="ru-RU" sz="2000" kern="1200" dirty="0">
            <a:solidFill>
              <a:schemeClr val="tx2">
                <a:lumMod val="90000"/>
              </a:schemeClr>
            </a:solidFill>
          </a:endParaRPr>
        </a:p>
      </dsp:txBody>
      <dsp:txXfrm>
        <a:off x="4586421" y="4355414"/>
        <a:ext cx="2082668" cy="772669"/>
      </dsp:txXfrm>
    </dsp:sp>
    <dsp:sp modelId="{FAFE21AB-0CD9-4902-AD1B-EE1832E638CB}">
      <dsp:nvSpPr>
        <dsp:cNvPr id="0" name=""/>
        <dsp:cNvSpPr/>
      </dsp:nvSpPr>
      <dsp:spPr>
        <a:xfrm>
          <a:off x="6877443" y="2920456"/>
          <a:ext cx="2082668" cy="1434958"/>
        </a:xfrm>
        <a:prstGeom prst="roundRect">
          <a:avLst/>
        </a:prstGeom>
        <a:blipFill dpi="0" rotWithShape="1">
          <a:blip xmlns:r="http://schemas.openxmlformats.org/officeDocument/2006/relationships"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41" t="-6037" r="4045" b="-27043"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8523FE-BF4D-44C5-9ED7-FBA447180F7A}">
      <dsp:nvSpPr>
        <dsp:cNvPr id="0" name=""/>
        <dsp:cNvSpPr/>
      </dsp:nvSpPr>
      <dsp:spPr>
        <a:xfrm>
          <a:off x="6877443" y="4355414"/>
          <a:ext cx="2082668" cy="7726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2">
                  <a:lumMod val="90000"/>
                </a:schemeClr>
              </a:solidFill>
            </a:rPr>
            <a:t>насыпные</a:t>
          </a:r>
          <a:endParaRPr lang="ru-RU" sz="2000" kern="1200" dirty="0">
            <a:solidFill>
              <a:schemeClr val="tx2">
                <a:lumMod val="90000"/>
              </a:schemeClr>
            </a:solidFill>
          </a:endParaRPr>
        </a:p>
      </dsp:txBody>
      <dsp:txXfrm>
        <a:off x="6877443" y="4355414"/>
        <a:ext cx="2082668" cy="772669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List1#3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List1#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13.07.2024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13.07.2024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13.07.2024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slow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13.07.2024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13.07.2024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slow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13.07.2024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13.07.2024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13.07.2024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13.07.2024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wedge/>
  </p:transition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191189"/>
            <a:ext cx="7992888" cy="6213079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4293096"/>
            <a:ext cx="7776864" cy="1944216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Выполнили:  </a:t>
            </a:r>
            <a:r>
              <a:rPr lang="ru-RU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обучающиеся 6 класса</a:t>
            </a:r>
            <a:endParaRPr lang="ru-RU" sz="20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МОУ ВМР «СОШ №19 г. Вольска»</a:t>
            </a:r>
          </a:p>
          <a:p>
            <a:r>
              <a:rPr lang="ru-RU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</a:t>
            </a:r>
            <a:r>
              <a:rPr lang="ru-RU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уководитель</a:t>
            </a:r>
            <a:r>
              <a:rPr lang="ru-RU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ru-RU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Петрова И.А.</a:t>
            </a:r>
          </a:p>
          <a:p>
            <a:endParaRPr lang="ru-RU" sz="20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г. Вольск, 2022 г.</a:t>
            </a:r>
            <a:endParaRPr lang="ru-RU" sz="20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484785"/>
            <a:ext cx="5686400" cy="2115666"/>
          </a:xfr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/>
          <a:lstStyle/>
          <a:p>
            <a:r>
              <a:rPr lang="ru-RU" b="1" dirty="0" smtClean="0">
                <a:solidFill>
                  <a:schemeClr val="tx2"/>
                </a:solidFill>
              </a:rPr>
              <a:t>Свеча. Изготовление свечи из мыла</a:t>
            </a:r>
            <a:endParaRPr lang="ru-RU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1477834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224136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Технология изготовления свечи</a:t>
            </a:r>
            <a:endParaRPr lang="ru-RU" sz="5400" b="1" spc="50" dirty="0">
              <a:ln w="11430"/>
              <a:solidFill>
                <a:srgbClr val="FFC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tx2">
                    <a:lumMod val="90000"/>
                  </a:schemeClr>
                </a:solidFill>
              </a:rPr>
              <a:t>Парафин-продукт перегонки нефти ;</a:t>
            </a:r>
          </a:p>
          <a:p>
            <a:r>
              <a:rPr lang="ru-RU" sz="2400" b="1" dirty="0" smtClean="0">
                <a:solidFill>
                  <a:schemeClr val="tx2">
                    <a:lumMod val="90000"/>
                  </a:schemeClr>
                </a:solidFill>
              </a:rPr>
              <a:t>Пальмовый воск - производится из плодов пальмового дерева ;</a:t>
            </a:r>
          </a:p>
          <a:p>
            <a:r>
              <a:rPr lang="ru-RU" sz="2400" b="1" dirty="0" smtClean="0">
                <a:solidFill>
                  <a:schemeClr val="tx2">
                    <a:lumMod val="90000"/>
                  </a:schemeClr>
                </a:solidFill>
              </a:rPr>
              <a:t>Пчелиный воск - натуральный продукт производства пчёл ;</a:t>
            </a:r>
          </a:p>
          <a:p>
            <a:r>
              <a:rPr lang="ru-RU" sz="2400" b="1" dirty="0" smtClean="0">
                <a:solidFill>
                  <a:schemeClr val="tx2">
                    <a:lumMod val="90000"/>
                  </a:schemeClr>
                </a:solidFill>
              </a:rPr>
              <a:t>Стеарин - добавляется в парафин, чтобы тот сильнее сжимался при остывании;</a:t>
            </a:r>
          </a:p>
          <a:p>
            <a:r>
              <a:rPr lang="ru-RU" sz="2400" b="1" dirty="0" smtClean="0">
                <a:solidFill>
                  <a:schemeClr val="tx2">
                    <a:lumMod val="90000"/>
                  </a:schemeClr>
                </a:solidFill>
              </a:rPr>
              <a:t>Глицерин - используется в смеси с желатином и танином;</a:t>
            </a:r>
          </a:p>
          <a:p>
            <a:r>
              <a:rPr lang="ru-RU" sz="2400" b="1" dirty="0" smtClean="0">
                <a:solidFill>
                  <a:schemeClr val="tx2">
                    <a:lumMod val="90000"/>
                  </a:schemeClr>
                </a:solidFill>
              </a:rPr>
              <a:t>Жир – животный жир, например говяжий;</a:t>
            </a:r>
          </a:p>
          <a:p>
            <a:r>
              <a:rPr lang="ru-RU" sz="2400" b="1" dirty="0" smtClean="0">
                <a:solidFill>
                  <a:schemeClr val="tx2">
                    <a:lumMod val="90000"/>
                  </a:schemeClr>
                </a:solidFill>
              </a:rPr>
              <a:t>Гель - позволяет создавать свечи более разнообразной формы</a:t>
            </a:r>
            <a:endParaRPr lang="ru-RU" sz="2400" b="1" dirty="0">
              <a:solidFill>
                <a:schemeClr val="tx2">
                  <a:lumMod val="9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4293934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279985625"/>
              </p:ext>
            </p:extLst>
          </p:nvPr>
        </p:nvGraphicFramePr>
        <p:xfrm>
          <a:off x="323528" y="980728"/>
          <a:ext cx="8507288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00336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spc="0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Изготовление свечи дома</a:t>
            </a:r>
            <a:endParaRPr lang="ru-RU" b="1" spc="0" dirty="0">
              <a:ln w="11430"/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15516725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260648"/>
            <a:ext cx="2304256" cy="595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8" name="AutoShape 2" descr="-5425094645119040080_12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0" name="AutoShape 4" descr="-5425094645119040080_12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2" name="AutoShape 6" descr="-5425094645119040080_12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332656"/>
            <a:ext cx="2160240" cy="597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052251784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000" b="1" spc="0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Применение свечей</a:t>
            </a:r>
            <a:endParaRPr lang="ru-RU" sz="6000" b="1" spc="0" dirty="0">
              <a:ln w="11430"/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sz="4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Источник освещения</a:t>
            </a:r>
          </a:p>
          <a:p>
            <a:r>
              <a:rPr lang="ru-RU" sz="4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Украшение дома</a:t>
            </a:r>
          </a:p>
          <a:p>
            <a:r>
              <a:rPr lang="ru-RU" sz="4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Ароматерапия</a:t>
            </a:r>
          </a:p>
          <a:p>
            <a:r>
              <a:rPr lang="ru-RU" sz="4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Праздники</a:t>
            </a:r>
          </a:p>
          <a:p>
            <a:r>
              <a:rPr lang="ru-RU" sz="4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Прибор измерения времени</a:t>
            </a:r>
            <a:endParaRPr lang="ru-RU" sz="44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1" name="Picture 1" descr="C:\Users\User\Desktop\арома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2996952"/>
            <a:ext cx="2030440" cy="1334653"/>
          </a:xfrm>
          <a:prstGeom prst="rect">
            <a:avLst/>
          </a:prstGeom>
          <a:noFill/>
        </p:spPr>
      </p:pic>
      <p:pic>
        <p:nvPicPr>
          <p:cNvPr id="5122" name="Picture 2" descr="C:\Users\User\Desktop\врем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4725144"/>
            <a:ext cx="1800200" cy="1440160"/>
          </a:xfrm>
          <a:prstGeom prst="rect">
            <a:avLst/>
          </a:prstGeom>
          <a:noFill/>
        </p:spPr>
      </p:pic>
      <p:pic>
        <p:nvPicPr>
          <p:cNvPr id="5123" name="Picture 3" descr="C:\Users\User\Desktop\image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0232" y="3933056"/>
            <a:ext cx="1872208" cy="1368152"/>
          </a:xfrm>
          <a:prstGeom prst="rect">
            <a:avLst/>
          </a:prstGeom>
          <a:noFill/>
        </p:spPr>
      </p:pic>
      <p:sp>
        <p:nvSpPr>
          <p:cNvPr id="5125" name="AutoShape 5" descr="C:\Users\User\Desktop\scale_1200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7" name="AutoShape 7" descr="C:\Users\User\Desktop\scale_1200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9" name="AutoShape 9" descr="C:\Users\User\Desktop\scale_1200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31" name="AutoShape 11" descr="C:\Users\User\Desktop\scale_1200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33" name="Picture 13" descr="C:\Users\User\Desktop\Без названия (1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3968" y="1268760"/>
            <a:ext cx="1944216" cy="1289100"/>
          </a:xfrm>
          <a:prstGeom prst="rect">
            <a:avLst/>
          </a:prstGeom>
          <a:noFill/>
        </p:spPr>
      </p:pic>
      <p:pic>
        <p:nvPicPr>
          <p:cNvPr id="5134" name="Picture 14" descr="C:\Users\User\Desktop\Без названия (3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32240" y="2276872"/>
            <a:ext cx="1944216" cy="12937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102647228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tx2"/>
                </a:solidFill>
              </a:rPr>
              <a:t>Свечи были изобретены очень давно</a:t>
            </a:r>
          </a:p>
          <a:p>
            <a:r>
              <a:rPr lang="ru-RU" sz="3200" dirty="0" smtClean="0">
                <a:solidFill>
                  <a:schemeClr val="tx2"/>
                </a:solidFill>
              </a:rPr>
              <a:t>Свеча — традиционное приспособление для освещения</a:t>
            </a:r>
          </a:p>
          <a:p>
            <a:r>
              <a:rPr lang="ru-RU" sz="3200" dirty="0" smtClean="0">
                <a:solidFill>
                  <a:schemeClr val="tx2"/>
                </a:solidFill>
              </a:rPr>
              <a:t>Изготавливается из разных материалов</a:t>
            </a:r>
          </a:p>
          <a:p>
            <a:r>
              <a:rPr lang="ru-RU" sz="3200" dirty="0" smtClean="0">
                <a:solidFill>
                  <a:schemeClr val="tx2"/>
                </a:solidFill>
              </a:rPr>
              <a:t>Свечу можно сделать дома</a:t>
            </a:r>
          </a:p>
          <a:p>
            <a:r>
              <a:rPr lang="ru-RU" sz="3200" dirty="0" smtClean="0">
                <a:solidFill>
                  <a:schemeClr val="tx2"/>
                </a:solidFill>
              </a:rPr>
              <a:t>Свечи имеют разное применение</a:t>
            </a:r>
            <a:endParaRPr lang="ru-RU" sz="3200" dirty="0">
              <a:solidFill>
                <a:schemeClr val="tx2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Заключение</a:t>
            </a:r>
            <a:endParaRPr lang="ru-RU" sz="6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 descr="C:\Users\User\Desktop\candle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4725504"/>
            <a:ext cx="2557287" cy="18284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16168422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9552" y="1556792"/>
            <a:ext cx="8229600" cy="2664296"/>
          </a:xfrm>
        </p:spPr>
        <p:txBody>
          <a:bodyPr>
            <a:normAutofit fontScale="90000"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6600" b="1" spc="0" dirty="0" smtClean="0">
                <a:ln/>
                <a:solidFill>
                  <a:srgbClr val="FFC000"/>
                </a:solidFill>
                <a:effectLst/>
              </a:rPr>
              <a:t>Спасибо за внимание</a:t>
            </a:r>
            <a:r>
              <a:rPr lang="ru-RU" b="1" spc="0" dirty="0" smtClean="0">
                <a:ln/>
                <a:solidFill>
                  <a:schemeClr val="accent3"/>
                </a:solidFill>
                <a:effectLst/>
              </a:rPr>
              <a:t/>
            </a:r>
            <a:br>
              <a:rPr lang="ru-RU" b="1" spc="0" dirty="0" smtClean="0">
                <a:ln/>
                <a:solidFill>
                  <a:schemeClr val="accent3"/>
                </a:solidFill>
                <a:effectLst/>
              </a:rPr>
            </a:br>
            <a:endParaRPr lang="ru-RU" b="1" spc="0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2050" name="Picture 2" descr="C:\Users\User\Desktop\b996a5e98f489939c94fcea0aa60cf0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548680"/>
            <a:ext cx="2428996" cy="2448272"/>
          </a:xfrm>
          <a:prstGeom prst="rect">
            <a:avLst/>
          </a:prstGeom>
          <a:noFill/>
        </p:spPr>
      </p:pic>
      <p:pic>
        <p:nvPicPr>
          <p:cNvPr id="2051" name="Picture 3" descr="C:\Users\User\Desktop\kak-sdelat-svechi-svoimi-rukami-v-domashnih-usloviyah-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3609322"/>
            <a:ext cx="3059435" cy="229244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330517858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0" y="152400"/>
            <a:ext cx="8229600" cy="1219200"/>
          </a:xfrm>
        </p:spPr>
        <p:txBody>
          <a:bodyPr>
            <a:normAutofit/>
          </a:bodyPr>
          <a:lstStyle/>
          <a:p>
            <a:pPr algn="ctr"/>
            <a:r>
              <a:rPr lang="ru-RU" sz="6000" b="1" dirty="0" smtClean="0">
                <a:solidFill>
                  <a:srgbClr val="FFC000"/>
                </a:solidFill>
              </a:rPr>
              <a:t>Цель исследования:</a:t>
            </a:r>
            <a:endParaRPr lang="ru-RU" sz="6000" b="1" dirty="0">
              <a:solidFill>
                <a:srgbClr val="FFC000"/>
              </a:solidFill>
            </a:endParaRPr>
          </a:p>
        </p:txBody>
      </p:sp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323528" y="2137209"/>
            <a:ext cx="8256812" cy="323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Задачи исследования:</a:t>
            </a:r>
            <a:endParaRPr lang="ru-RU" sz="6000" dirty="0" smtClean="0">
              <a:solidFill>
                <a:srgbClr val="FFC000"/>
              </a:solidFill>
              <a:latin typeface="+mj-lt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ea typeface="Calibri" pitchFamily="34" charset="0"/>
                <a:cs typeface="Times New Roman" pitchFamily="18" charset="0"/>
              </a:rPr>
              <a:t>изучить различные информационные источники с целью получения больше информации о свечах;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ea typeface="Calibri" pitchFamily="34" charset="0"/>
                <a:cs typeface="Times New Roman" pitchFamily="18" charset="0"/>
              </a:rPr>
              <a:t>изучить историю и технологию создания;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ea typeface="Calibri" pitchFamily="34" charset="0"/>
                <a:cs typeface="Times New Roman" pitchFamily="18" charset="0"/>
              </a:rPr>
              <a:t>изучить интересные факты о свечах;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ea typeface="Calibri" pitchFamily="34" charset="0"/>
                <a:cs typeface="Times New Roman" pitchFamily="18" charset="0"/>
              </a:rPr>
              <a:t>провести эксперименты и получить свечу в домашних условиях.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1340768"/>
            <a:ext cx="81369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tx2"/>
                </a:solidFill>
              </a:rPr>
              <a:t>изучение свойств и возможностей использования свечи</a:t>
            </a:r>
            <a:endParaRPr lang="ru-RU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16002289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4294967295"/>
          </p:nvPr>
        </p:nvSpPr>
        <p:spPr>
          <a:xfrm>
            <a:off x="0" y="1524000"/>
            <a:ext cx="8229600" cy="4572000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0" y="569004"/>
            <a:ext cx="9144000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Объект исследования: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ea typeface="Calibri" pitchFamily="34" charset="0"/>
                <a:cs typeface="Times New Roman" pitchFamily="18" charset="0"/>
              </a:rPr>
              <a:t>свеча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Предмет исследования:</a:t>
            </a:r>
            <a:r>
              <a:rPr kumimoji="0" lang="ru-RU" sz="60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ea typeface="Calibri" pitchFamily="34" charset="0"/>
                <a:cs typeface="Times New Roman" pitchFamily="18" charset="0"/>
              </a:rPr>
              <a:t>свойства свечи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Материал исследования: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ea typeface="Calibri" pitchFamily="34" charset="0"/>
                <a:cs typeface="Times New Roman" pitchFamily="18" charset="0"/>
              </a:rPr>
              <a:t>стеарин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Гипотеза: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ea typeface="Calibri" pitchFamily="34" charset="0"/>
                <a:cs typeface="Times New Roman" pitchFamily="18" charset="0"/>
              </a:rPr>
              <a:t>Можно ли сделать свечу из мыла?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16002289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43393" y="1495485"/>
            <a:ext cx="3360373" cy="216024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ИСТОРИЯ ВОЗНИКНОВЕНИЯ СВЕЧИ</a:t>
            </a:r>
            <a:endParaRPr lang="ru-RU" sz="4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81368" y="1417717"/>
            <a:ext cx="3340064" cy="231577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87624" y="4077071"/>
            <a:ext cx="3271911" cy="213852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76056" y="4005064"/>
            <a:ext cx="3384376" cy="2096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53205677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3200" dirty="0" smtClean="0">
                <a:solidFill>
                  <a:srgbClr val="53D2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Китай</a:t>
            </a:r>
            <a:r>
              <a:rPr lang="ru-RU" sz="3200" dirty="0" smtClean="0"/>
              <a:t> </a:t>
            </a:r>
            <a:r>
              <a:rPr lang="ru-RU" dirty="0" smtClean="0">
                <a:solidFill>
                  <a:schemeClr val="tx2"/>
                </a:solidFill>
              </a:rPr>
              <a:t>– 618 г. нашей веры в VII веке, они имели вид трубочек, которые пропитывались вытяжкой из растений или насекомых;</a:t>
            </a:r>
          </a:p>
          <a:p>
            <a:r>
              <a:rPr lang="ru-RU" sz="3200" dirty="0" smtClean="0">
                <a:solidFill>
                  <a:srgbClr val="53D2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Индия</a:t>
            </a:r>
            <a:r>
              <a:rPr lang="ru-RU" sz="3200" dirty="0" smtClean="0">
                <a:solidFill>
                  <a:srgbClr val="00B0F0"/>
                </a:solidFill>
              </a:rPr>
              <a:t> </a:t>
            </a:r>
            <a:r>
              <a:rPr lang="ru-RU" dirty="0" smtClean="0">
                <a:solidFill>
                  <a:schemeClr val="tx2"/>
                </a:solidFill>
              </a:rPr>
              <a:t>– плоды коричневого дерева;</a:t>
            </a:r>
          </a:p>
          <a:p>
            <a:r>
              <a:rPr lang="ru-RU" sz="3200" dirty="0" smtClean="0">
                <a:solidFill>
                  <a:srgbClr val="53D2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Япония</a:t>
            </a:r>
            <a:r>
              <a:rPr lang="ru-RU" sz="3200" dirty="0" smtClean="0"/>
              <a:t> </a:t>
            </a:r>
            <a:r>
              <a:rPr lang="ru-RU" dirty="0" smtClean="0">
                <a:solidFill>
                  <a:schemeClr val="tx2"/>
                </a:solidFill>
              </a:rPr>
              <a:t>– орехи;</a:t>
            </a:r>
          </a:p>
          <a:p>
            <a:r>
              <a:rPr lang="ru-RU" sz="3200" dirty="0" smtClean="0">
                <a:solidFill>
                  <a:srgbClr val="53D2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Америка</a:t>
            </a:r>
            <a:r>
              <a:rPr lang="ru-RU" sz="3200" dirty="0" smtClean="0">
                <a:solidFill>
                  <a:srgbClr val="53D2FF"/>
                </a:solidFill>
              </a:rPr>
              <a:t> </a:t>
            </a:r>
            <a:r>
              <a:rPr lang="ru-RU" dirty="0" smtClean="0">
                <a:solidFill>
                  <a:schemeClr val="tx2"/>
                </a:solidFill>
              </a:rPr>
              <a:t>– масляная рыба, надетая на палку;</a:t>
            </a:r>
          </a:p>
          <a:p>
            <a:r>
              <a:rPr lang="ru-RU" sz="3200" dirty="0" smtClean="0">
                <a:solidFill>
                  <a:srgbClr val="53D2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Европа</a:t>
            </a:r>
            <a:r>
              <a:rPr lang="ru-RU" sz="3200" dirty="0" smtClean="0"/>
              <a:t> </a:t>
            </a:r>
            <a:r>
              <a:rPr lang="ru-RU" dirty="0" smtClean="0">
                <a:solidFill>
                  <a:schemeClr val="tx2"/>
                </a:solidFill>
              </a:rPr>
              <a:t>- воск, для фитилей применялся животный жир, свечи при сгорании неприятно пахли, но при этом были очень дорогими;</a:t>
            </a:r>
          </a:p>
          <a:p>
            <a:r>
              <a:rPr lang="ru-RU" sz="3200" dirty="0" smtClean="0">
                <a:solidFill>
                  <a:srgbClr val="53D2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Русь</a:t>
            </a:r>
            <a:r>
              <a:rPr lang="ru-RU" sz="3200" dirty="0" smtClean="0">
                <a:solidFill>
                  <a:schemeClr val="tx2"/>
                </a:solidFill>
              </a:rPr>
              <a:t> -  </a:t>
            </a:r>
            <a:r>
              <a:rPr lang="ru-RU" dirty="0" smtClean="0">
                <a:solidFill>
                  <a:schemeClr val="tx2"/>
                </a:solidFill>
              </a:rPr>
              <a:t>растопленное сало</a:t>
            </a:r>
          </a:p>
          <a:p>
            <a:endParaRPr lang="ru-RU" sz="32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Технологии изготовления свечей у различных народов</a:t>
            </a:r>
            <a:endParaRPr lang="ru-RU" sz="4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38802679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509478982"/>
              </p:ext>
            </p:extLst>
          </p:nvPr>
        </p:nvGraphicFramePr>
        <p:xfrm>
          <a:off x="251520" y="1196752"/>
          <a:ext cx="8640960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27584" y="116632"/>
            <a:ext cx="8229600" cy="1219200"/>
          </a:xfrm>
        </p:spPr>
        <p:txBody>
          <a:bodyPr>
            <a:normAutofit/>
          </a:bodyPr>
          <a:lstStyle/>
          <a:p>
            <a:pPr algn="ctr"/>
            <a:r>
              <a:rPr lang="ru-RU" sz="6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Эволюция свечи</a:t>
            </a:r>
            <a:endParaRPr lang="ru-RU" sz="66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39817526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966936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Виды свечей</a:t>
            </a:r>
            <a:endParaRPr lang="ru-RU" sz="5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873900839"/>
              </p:ext>
            </p:extLst>
          </p:nvPr>
        </p:nvGraphicFramePr>
        <p:xfrm>
          <a:off x="0" y="980728"/>
          <a:ext cx="8964488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59312503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:\Users\User\Desktop\5a27f0674efca-cand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692696"/>
            <a:ext cx="5905500" cy="3933825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059832" y="5085184"/>
            <a:ext cx="31263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chemeClr val="tx2">
                    <a:lumMod val="90000"/>
                  </a:schemeClr>
                </a:solidFill>
              </a:rPr>
              <a:t>Германии    г. Шлиц </a:t>
            </a:r>
            <a:endParaRPr lang="ru-RU" sz="2400" dirty="0">
              <a:solidFill>
                <a:schemeClr val="tx2">
                  <a:lumMod val="9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4293934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03848" y="1633537"/>
            <a:ext cx="2466975" cy="184785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b="1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Символ   свечи</a:t>
            </a:r>
            <a:endParaRPr lang="ru-RU" sz="6000" b="1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1633537"/>
            <a:ext cx="2466975" cy="18478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96136" y="1633537"/>
            <a:ext cx="2776824" cy="184785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77637" y="3551591"/>
            <a:ext cx="796140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Праздник, гадания</a:t>
            </a:r>
          </a:p>
          <a:p>
            <a:pPr algn="ctr"/>
            <a:r>
              <a:rPr lang="ru-RU" sz="3600" b="1" dirty="0" smtClean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Знак веры и надежды</a:t>
            </a:r>
          </a:p>
          <a:p>
            <a:pPr algn="ctr"/>
            <a:r>
              <a:rPr lang="ru-RU" sz="3600" b="1" dirty="0" smtClean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Комфорт, уют, настроение</a:t>
            </a:r>
          </a:p>
          <a:p>
            <a:pPr algn="ctr"/>
            <a:r>
              <a:rPr lang="ru-RU" sz="3600" b="1" dirty="0" smtClean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Божественный свет</a:t>
            </a:r>
          </a:p>
          <a:p>
            <a:endParaRPr lang="ru-RU" sz="24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66717448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376</TotalTime>
  <Words>350</Words>
  <Application>Microsoft Office PowerPoint</Application>
  <PresentationFormat>Экран (4:3)</PresentationFormat>
  <Paragraphs>78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Бумажная</vt:lpstr>
      <vt:lpstr>Свеча. Изготовление свечи из мыла</vt:lpstr>
      <vt:lpstr>Цель исследования:</vt:lpstr>
      <vt:lpstr>Слайд 3</vt:lpstr>
      <vt:lpstr>ИСТОРИЯ ВОЗНИКНОВЕНИЯ СВЕЧИ</vt:lpstr>
      <vt:lpstr>Технологии изготовления свечей у различных народов</vt:lpstr>
      <vt:lpstr>Эволюция свечи</vt:lpstr>
      <vt:lpstr>Виды свечей</vt:lpstr>
      <vt:lpstr>Слайд 8</vt:lpstr>
      <vt:lpstr>Символ   свечи</vt:lpstr>
      <vt:lpstr>Технология изготовления свечи</vt:lpstr>
      <vt:lpstr>Изготовление свечи дома</vt:lpstr>
      <vt:lpstr>Слайд 12</vt:lpstr>
      <vt:lpstr>Применение свечей</vt:lpstr>
      <vt:lpstr>Заключение</vt:lpstr>
      <vt:lpstr>Спасибо за внимание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СВЕЧА ГЛАЗАМИ ИССЛЕДОВАТЕЛЯ</dc:title>
  <dc:creator>Анна</dc:creator>
  <cp:lastModifiedBy>User</cp:lastModifiedBy>
  <cp:revision>76</cp:revision>
  <dcterms:created xsi:type="dcterms:W3CDTF">2016-03-28T14:37:41Z</dcterms:created>
  <dcterms:modified xsi:type="dcterms:W3CDTF">2024-07-13T07:48:13Z</dcterms:modified>
</cp:coreProperties>
</file>